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9" r:id="rId3"/>
    <p:sldId id="275" r:id="rId4"/>
    <p:sldId id="276" r:id="rId5"/>
    <p:sldId id="278" r:id="rId6"/>
    <p:sldId id="256" r:id="rId7"/>
    <p:sldId id="257" r:id="rId8"/>
    <p:sldId id="270" r:id="rId9"/>
    <p:sldId id="279" r:id="rId10"/>
    <p:sldId id="272" r:id="rId11"/>
    <p:sldId id="263" r:id="rId12"/>
    <p:sldId id="264" r:id="rId13"/>
    <p:sldId id="268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예인" initials="최" lastIdx="1" clrIdx="0">
    <p:extLst>
      <p:ext uri="{19B8F6BF-5375-455C-9EA6-DF929625EA0E}">
        <p15:presenceInfo xmlns:p15="http://schemas.microsoft.com/office/powerpoint/2012/main" userId="99f8c4c4d41ac98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67D"/>
    <a:srgbClr val="002E8A"/>
    <a:srgbClr val="002060"/>
    <a:srgbClr val="3864B2"/>
    <a:srgbClr val="537DC9"/>
    <a:srgbClr val="3E6DC2"/>
    <a:srgbClr val="355EA9"/>
    <a:srgbClr val="2C4E8C"/>
    <a:srgbClr val="EFD2D1"/>
    <a:srgbClr val="EAC5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62" autoAdjust="0"/>
    <p:restoredTop sz="94660"/>
  </p:normalViewPr>
  <p:slideViewPr>
    <p:cSldViewPr snapToGrid="0">
      <p:cViewPr>
        <p:scale>
          <a:sx n="110" d="100"/>
          <a:sy n="110" d="100"/>
        </p:scale>
        <p:origin x="104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6228CF-DEEC-9241-8D06-3F7A5C86797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D21A4DC-AB75-1948-9025-575EB17E6169}">
      <dgm:prSet phldrT="[텍스트]"/>
      <dgm:spPr>
        <a:solidFill>
          <a:schemeClr val="accent1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/>
            <a:t>고정 </a:t>
          </a:r>
          <a:r>
            <a:rPr lang="en-US" altLang="ko-KR" dirty="0"/>
            <a:t>DATA</a:t>
          </a:r>
          <a:endParaRPr lang="ko-KR" altLang="en-US" dirty="0"/>
        </a:p>
      </dgm:t>
    </dgm:pt>
    <dgm:pt modelId="{B281F097-C291-1242-95D5-3EF4AB9907CA}" type="parTrans" cxnId="{F2284C44-A8E0-4742-B413-793A6ACCA564}">
      <dgm:prSet/>
      <dgm:spPr/>
      <dgm:t>
        <a:bodyPr/>
        <a:lstStyle/>
        <a:p>
          <a:pPr latinLnBrk="1"/>
          <a:endParaRPr lang="ko-KR" altLang="en-US"/>
        </a:p>
      </dgm:t>
    </dgm:pt>
    <dgm:pt modelId="{E7E3AE16-D8D4-CD43-8D55-F27EB9EB3D3E}" type="sibTrans" cxnId="{F2284C44-A8E0-4742-B413-793A6ACCA564}">
      <dgm:prSet/>
      <dgm:spPr/>
      <dgm:t>
        <a:bodyPr/>
        <a:lstStyle/>
        <a:p>
          <a:pPr latinLnBrk="1"/>
          <a:endParaRPr lang="ko-KR" altLang="en-US"/>
        </a:p>
      </dgm:t>
    </dgm:pt>
    <dgm:pt modelId="{C8AA0ED5-07C6-794B-87B5-AA1EEB945109}">
      <dgm:prSet phldrT="[텍스트]"/>
      <dgm:spPr>
        <a:solidFill>
          <a:schemeClr val="accent1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/>
            <a:t>기획</a:t>
          </a:r>
        </a:p>
      </dgm:t>
    </dgm:pt>
    <dgm:pt modelId="{4FE40969-22FF-914A-9AF8-C194D318F701}" type="parTrans" cxnId="{035A5DF8-F63B-E448-9CCD-2F0E4571089F}">
      <dgm:prSet/>
      <dgm:spPr/>
      <dgm:t>
        <a:bodyPr/>
        <a:lstStyle/>
        <a:p>
          <a:pPr latinLnBrk="1"/>
          <a:endParaRPr lang="ko-KR" altLang="en-US"/>
        </a:p>
      </dgm:t>
    </dgm:pt>
    <dgm:pt modelId="{455EE3C0-5296-8445-8A5F-E6127733BE35}" type="sibTrans" cxnId="{035A5DF8-F63B-E448-9CCD-2F0E4571089F}">
      <dgm:prSet/>
      <dgm:spPr/>
      <dgm:t>
        <a:bodyPr/>
        <a:lstStyle/>
        <a:p>
          <a:pPr latinLnBrk="1"/>
          <a:endParaRPr lang="ko-KR" altLang="en-US"/>
        </a:p>
      </dgm:t>
    </dgm:pt>
    <dgm:pt modelId="{6175749D-944C-5C47-88C4-E5BAA189C88D}">
      <dgm:prSet phldrT="[텍스트]"/>
      <dgm:spPr>
        <a:solidFill>
          <a:schemeClr val="accent1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/>
            <a:t>디자인</a:t>
          </a:r>
        </a:p>
      </dgm:t>
    </dgm:pt>
    <dgm:pt modelId="{169B3E16-4965-2045-86A5-81A489CF7ACB}" type="parTrans" cxnId="{FB488867-306C-2541-8A27-0AD597F8C912}">
      <dgm:prSet/>
      <dgm:spPr/>
      <dgm:t>
        <a:bodyPr/>
        <a:lstStyle/>
        <a:p>
          <a:pPr latinLnBrk="1"/>
          <a:endParaRPr lang="ko-KR" altLang="en-US"/>
        </a:p>
      </dgm:t>
    </dgm:pt>
    <dgm:pt modelId="{C9DEF6DC-C169-6A45-907E-F4E7E67D2C46}" type="sibTrans" cxnId="{FB488867-306C-2541-8A27-0AD597F8C912}">
      <dgm:prSet/>
      <dgm:spPr/>
      <dgm:t>
        <a:bodyPr/>
        <a:lstStyle/>
        <a:p>
          <a:pPr latinLnBrk="1"/>
          <a:endParaRPr lang="ko-KR" altLang="en-US"/>
        </a:p>
      </dgm:t>
    </dgm:pt>
    <dgm:pt modelId="{5CA5521B-00F2-0E47-8BB7-82A7DD393603}">
      <dgm:prSet phldrT="[텍스트]"/>
      <dgm:spPr>
        <a:solidFill>
          <a:schemeClr val="accent1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/>
            <a:t>배포</a:t>
          </a:r>
        </a:p>
      </dgm:t>
    </dgm:pt>
    <dgm:pt modelId="{3FCA768D-5D19-B545-AD1F-A91C6079B0FC}" type="parTrans" cxnId="{C87E0AD0-9B60-D445-A9BA-706315833C85}">
      <dgm:prSet/>
      <dgm:spPr/>
      <dgm:t>
        <a:bodyPr/>
        <a:lstStyle/>
        <a:p>
          <a:pPr latinLnBrk="1"/>
          <a:endParaRPr lang="ko-KR" altLang="en-US"/>
        </a:p>
      </dgm:t>
    </dgm:pt>
    <dgm:pt modelId="{040A8D61-D680-DA4E-A751-77383EB90CA3}" type="sibTrans" cxnId="{C87E0AD0-9B60-D445-A9BA-706315833C85}">
      <dgm:prSet/>
      <dgm:spPr/>
      <dgm:t>
        <a:bodyPr/>
        <a:lstStyle/>
        <a:p>
          <a:pPr latinLnBrk="1"/>
          <a:endParaRPr lang="ko-KR" altLang="en-US"/>
        </a:p>
      </dgm:t>
    </dgm:pt>
    <dgm:pt modelId="{335B6610-B094-DD48-95EB-6C7058BB248A}" type="pres">
      <dgm:prSet presAssocID="{C36228CF-DEEC-9241-8D06-3F7A5C867975}" presName="Name0" presStyleCnt="0">
        <dgm:presLayoutVars>
          <dgm:dir/>
          <dgm:resizeHandles val="exact"/>
        </dgm:presLayoutVars>
      </dgm:prSet>
      <dgm:spPr/>
    </dgm:pt>
    <dgm:pt modelId="{9B3CC648-99BF-F24D-A5B7-71EE9D29A7F8}" type="pres">
      <dgm:prSet presAssocID="{ED21A4DC-AB75-1948-9025-575EB17E6169}" presName="node" presStyleLbl="node1" presStyleIdx="0" presStyleCnt="4" custScaleX="99498" custScaleY="55276" custLinFactY="-100000" custLinFactNeighborX="37040" custLinFactNeighborY="-103451">
        <dgm:presLayoutVars>
          <dgm:bulletEnabled val="1"/>
        </dgm:presLayoutVars>
      </dgm:prSet>
      <dgm:spPr/>
    </dgm:pt>
    <dgm:pt modelId="{15CDF65A-8983-D94A-AC76-1A97CA3DAF77}" type="pres">
      <dgm:prSet presAssocID="{E7E3AE16-D8D4-CD43-8D55-F27EB9EB3D3E}" presName="sibTrans" presStyleLbl="sibTrans2D1" presStyleIdx="0" presStyleCnt="3"/>
      <dgm:spPr/>
    </dgm:pt>
    <dgm:pt modelId="{A19D44B9-7BC5-DE46-89EE-6CF167D0DAEC}" type="pres">
      <dgm:prSet presAssocID="{E7E3AE16-D8D4-CD43-8D55-F27EB9EB3D3E}" presName="connectorText" presStyleLbl="sibTrans2D1" presStyleIdx="0" presStyleCnt="3"/>
      <dgm:spPr/>
    </dgm:pt>
    <dgm:pt modelId="{0CE46F83-5B1C-2D4B-A22C-1E1671827026}" type="pres">
      <dgm:prSet presAssocID="{C8AA0ED5-07C6-794B-87B5-AA1EEB945109}" presName="node" presStyleLbl="node1" presStyleIdx="1" presStyleCnt="4" custScaleX="99498" custScaleY="55276" custLinFactX="-84682" custLinFactNeighborX="-100000" custLinFactNeighborY="-78193">
        <dgm:presLayoutVars>
          <dgm:bulletEnabled val="1"/>
        </dgm:presLayoutVars>
      </dgm:prSet>
      <dgm:spPr/>
    </dgm:pt>
    <dgm:pt modelId="{1DF17C14-29BE-3A43-934A-6D08E4FFBEA6}" type="pres">
      <dgm:prSet presAssocID="{455EE3C0-5296-8445-8A5F-E6127733BE35}" presName="sibTrans" presStyleLbl="sibTrans2D1" presStyleIdx="1" presStyleCnt="3"/>
      <dgm:spPr/>
    </dgm:pt>
    <dgm:pt modelId="{BA0E7A58-F2F8-8A4E-A28D-EC3C60B7E939}" type="pres">
      <dgm:prSet presAssocID="{455EE3C0-5296-8445-8A5F-E6127733BE35}" presName="connectorText" presStyleLbl="sibTrans2D1" presStyleIdx="1" presStyleCnt="3"/>
      <dgm:spPr/>
    </dgm:pt>
    <dgm:pt modelId="{E4860BFF-ECC2-9B41-AFDA-C68E3DB14FA1}" type="pres">
      <dgm:prSet presAssocID="{6175749D-944C-5C47-88C4-E5BAA189C88D}" presName="node" presStyleLbl="node1" presStyleIdx="2" presStyleCnt="4" custScaleX="99498" custScaleY="55276" custLinFactX="-184180" custLinFactNeighborX="-200000" custLinFactNeighborY="56413">
        <dgm:presLayoutVars>
          <dgm:bulletEnabled val="1"/>
        </dgm:presLayoutVars>
      </dgm:prSet>
      <dgm:spPr/>
    </dgm:pt>
    <dgm:pt modelId="{EA564085-6BCF-0042-BD96-B7F836D32EF6}" type="pres">
      <dgm:prSet presAssocID="{C9DEF6DC-C169-6A45-907E-F4E7E67D2C46}" presName="sibTrans" presStyleLbl="sibTrans2D1" presStyleIdx="2" presStyleCnt="3"/>
      <dgm:spPr/>
    </dgm:pt>
    <dgm:pt modelId="{A7884D92-5A07-DD44-A2C0-33A0794CEF43}" type="pres">
      <dgm:prSet presAssocID="{C9DEF6DC-C169-6A45-907E-F4E7E67D2C46}" presName="connectorText" presStyleLbl="sibTrans2D1" presStyleIdx="2" presStyleCnt="3"/>
      <dgm:spPr/>
    </dgm:pt>
    <dgm:pt modelId="{2441A98B-2E07-7244-97AC-38CA426F8A35}" type="pres">
      <dgm:prSet presAssocID="{5CA5521B-00F2-0E47-8BB7-82A7DD393603}" presName="node" presStyleLbl="node1" presStyleIdx="3" presStyleCnt="4" custScaleX="99498" custScaleY="55276" custLinFactX="-283678" custLinFactY="98496" custLinFactNeighborX="-300000" custLinFactNeighborY="100000">
        <dgm:presLayoutVars>
          <dgm:bulletEnabled val="1"/>
        </dgm:presLayoutVars>
      </dgm:prSet>
      <dgm:spPr/>
    </dgm:pt>
  </dgm:ptLst>
  <dgm:cxnLst>
    <dgm:cxn modelId="{EB06B01E-1BB7-B34B-9245-8CB341FBC612}" type="presOf" srcId="{C9DEF6DC-C169-6A45-907E-F4E7E67D2C46}" destId="{EA564085-6BCF-0042-BD96-B7F836D32EF6}" srcOrd="0" destOrd="0" presId="urn:microsoft.com/office/officeart/2005/8/layout/process1"/>
    <dgm:cxn modelId="{7DCD6B38-44D8-1B46-9DD8-74D3DF9E0FFB}" type="presOf" srcId="{455EE3C0-5296-8445-8A5F-E6127733BE35}" destId="{1DF17C14-29BE-3A43-934A-6D08E4FFBEA6}" srcOrd="0" destOrd="0" presId="urn:microsoft.com/office/officeart/2005/8/layout/process1"/>
    <dgm:cxn modelId="{D971213F-5434-DE4F-9276-6CA56BFC62FF}" type="presOf" srcId="{C9DEF6DC-C169-6A45-907E-F4E7E67D2C46}" destId="{A7884D92-5A07-DD44-A2C0-33A0794CEF43}" srcOrd="1" destOrd="0" presId="urn:microsoft.com/office/officeart/2005/8/layout/process1"/>
    <dgm:cxn modelId="{6D073240-DF3A-C148-96D2-444BC2ABBB47}" type="presOf" srcId="{5CA5521B-00F2-0E47-8BB7-82A7DD393603}" destId="{2441A98B-2E07-7244-97AC-38CA426F8A35}" srcOrd="0" destOrd="0" presId="urn:microsoft.com/office/officeart/2005/8/layout/process1"/>
    <dgm:cxn modelId="{F2284C44-A8E0-4742-B413-793A6ACCA564}" srcId="{C36228CF-DEEC-9241-8D06-3F7A5C867975}" destId="{ED21A4DC-AB75-1948-9025-575EB17E6169}" srcOrd="0" destOrd="0" parTransId="{B281F097-C291-1242-95D5-3EF4AB9907CA}" sibTransId="{E7E3AE16-D8D4-CD43-8D55-F27EB9EB3D3E}"/>
    <dgm:cxn modelId="{3DCD0E66-93FB-C946-893F-DA7AE7A49FD5}" type="presOf" srcId="{6175749D-944C-5C47-88C4-E5BAA189C88D}" destId="{E4860BFF-ECC2-9B41-AFDA-C68E3DB14FA1}" srcOrd="0" destOrd="0" presId="urn:microsoft.com/office/officeart/2005/8/layout/process1"/>
    <dgm:cxn modelId="{FB488867-306C-2541-8A27-0AD597F8C912}" srcId="{C36228CF-DEEC-9241-8D06-3F7A5C867975}" destId="{6175749D-944C-5C47-88C4-E5BAA189C88D}" srcOrd="2" destOrd="0" parTransId="{169B3E16-4965-2045-86A5-81A489CF7ACB}" sibTransId="{C9DEF6DC-C169-6A45-907E-F4E7E67D2C46}"/>
    <dgm:cxn modelId="{578E9375-DB01-1441-9E5E-732CD1CA0987}" type="presOf" srcId="{C36228CF-DEEC-9241-8D06-3F7A5C867975}" destId="{335B6610-B094-DD48-95EB-6C7058BB248A}" srcOrd="0" destOrd="0" presId="urn:microsoft.com/office/officeart/2005/8/layout/process1"/>
    <dgm:cxn modelId="{7649C796-1DD1-3F48-B965-1850C29A38C1}" type="presOf" srcId="{C8AA0ED5-07C6-794B-87B5-AA1EEB945109}" destId="{0CE46F83-5B1C-2D4B-A22C-1E1671827026}" srcOrd="0" destOrd="0" presId="urn:microsoft.com/office/officeart/2005/8/layout/process1"/>
    <dgm:cxn modelId="{0F3BAFAD-D442-5C43-A841-74BA622F156C}" type="presOf" srcId="{455EE3C0-5296-8445-8A5F-E6127733BE35}" destId="{BA0E7A58-F2F8-8A4E-A28D-EC3C60B7E939}" srcOrd="1" destOrd="0" presId="urn:microsoft.com/office/officeart/2005/8/layout/process1"/>
    <dgm:cxn modelId="{C87E0AD0-9B60-D445-A9BA-706315833C85}" srcId="{C36228CF-DEEC-9241-8D06-3F7A5C867975}" destId="{5CA5521B-00F2-0E47-8BB7-82A7DD393603}" srcOrd="3" destOrd="0" parTransId="{3FCA768D-5D19-B545-AD1F-A91C6079B0FC}" sibTransId="{040A8D61-D680-DA4E-A751-77383EB90CA3}"/>
    <dgm:cxn modelId="{20F6B8D6-8F42-2A4D-8172-DD5251C8429E}" type="presOf" srcId="{E7E3AE16-D8D4-CD43-8D55-F27EB9EB3D3E}" destId="{A19D44B9-7BC5-DE46-89EE-6CF167D0DAEC}" srcOrd="1" destOrd="0" presId="urn:microsoft.com/office/officeart/2005/8/layout/process1"/>
    <dgm:cxn modelId="{86BFD8D7-C482-3049-8065-33310ECA2A84}" type="presOf" srcId="{ED21A4DC-AB75-1948-9025-575EB17E6169}" destId="{9B3CC648-99BF-F24D-A5B7-71EE9D29A7F8}" srcOrd="0" destOrd="0" presId="urn:microsoft.com/office/officeart/2005/8/layout/process1"/>
    <dgm:cxn modelId="{3675FBF3-0428-E14A-8D9D-ABFAA64847F0}" type="presOf" srcId="{E7E3AE16-D8D4-CD43-8D55-F27EB9EB3D3E}" destId="{15CDF65A-8983-D94A-AC76-1A97CA3DAF77}" srcOrd="0" destOrd="0" presId="urn:microsoft.com/office/officeart/2005/8/layout/process1"/>
    <dgm:cxn modelId="{035A5DF8-F63B-E448-9CCD-2F0E4571089F}" srcId="{C36228CF-DEEC-9241-8D06-3F7A5C867975}" destId="{C8AA0ED5-07C6-794B-87B5-AA1EEB945109}" srcOrd="1" destOrd="0" parTransId="{4FE40969-22FF-914A-9AF8-C194D318F701}" sibTransId="{455EE3C0-5296-8445-8A5F-E6127733BE35}"/>
    <dgm:cxn modelId="{D5B66A2B-76D7-1E46-9862-4B995CB26C22}" type="presParOf" srcId="{335B6610-B094-DD48-95EB-6C7058BB248A}" destId="{9B3CC648-99BF-F24D-A5B7-71EE9D29A7F8}" srcOrd="0" destOrd="0" presId="urn:microsoft.com/office/officeart/2005/8/layout/process1"/>
    <dgm:cxn modelId="{B928F123-2F96-6148-9633-A261EC5D2F06}" type="presParOf" srcId="{335B6610-B094-DD48-95EB-6C7058BB248A}" destId="{15CDF65A-8983-D94A-AC76-1A97CA3DAF77}" srcOrd="1" destOrd="0" presId="urn:microsoft.com/office/officeart/2005/8/layout/process1"/>
    <dgm:cxn modelId="{5A831033-BAE0-7A40-8EF1-851D19D122F3}" type="presParOf" srcId="{15CDF65A-8983-D94A-AC76-1A97CA3DAF77}" destId="{A19D44B9-7BC5-DE46-89EE-6CF167D0DAEC}" srcOrd="0" destOrd="0" presId="urn:microsoft.com/office/officeart/2005/8/layout/process1"/>
    <dgm:cxn modelId="{1174EEA0-94D5-AE47-8A6D-863B833B3B2C}" type="presParOf" srcId="{335B6610-B094-DD48-95EB-6C7058BB248A}" destId="{0CE46F83-5B1C-2D4B-A22C-1E1671827026}" srcOrd="2" destOrd="0" presId="urn:microsoft.com/office/officeart/2005/8/layout/process1"/>
    <dgm:cxn modelId="{4AFA3A14-E3B0-9D4D-B8FE-2058215778C2}" type="presParOf" srcId="{335B6610-B094-DD48-95EB-6C7058BB248A}" destId="{1DF17C14-29BE-3A43-934A-6D08E4FFBEA6}" srcOrd="3" destOrd="0" presId="urn:microsoft.com/office/officeart/2005/8/layout/process1"/>
    <dgm:cxn modelId="{A725E357-8A39-104D-965C-F68DCEF0A99A}" type="presParOf" srcId="{1DF17C14-29BE-3A43-934A-6D08E4FFBEA6}" destId="{BA0E7A58-F2F8-8A4E-A28D-EC3C60B7E939}" srcOrd="0" destOrd="0" presId="urn:microsoft.com/office/officeart/2005/8/layout/process1"/>
    <dgm:cxn modelId="{C1E811A4-7699-A84F-B2F1-98A6BBB441CF}" type="presParOf" srcId="{335B6610-B094-DD48-95EB-6C7058BB248A}" destId="{E4860BFF-ECC2-9B41-AFDA-C68E3DB14FA1}" srcOrd="4" destOrd="0" presId="urn:microsoft.com/office/officeart/2005/8/layout/process1"/>
    <dgm:cxn modelId="{FE39180E-D735-884D-B33C-D7C6FF627F4B}" type="presParOf" srcId="{335B6610-B094-DD48-95EB-6C7058BB248A}" destId="{EA564085-6BCF-0042-BD96-B7F836D32EF6}" srcOrd="5" destOrd="0" presId="urn:microsoft.com/office/officeart/2005/8/layout/process1"/>
    <dgm:cxn modelId="{7744543E-13B8-034E-A7DD-7F1C861DCD50}" type="presParOf" srcId="{EA564085-6BCF-0042-BD96-B7F836D32EF6}" destId="{A7884D92-5A07-DD44-A2C0-33A0794CEF43}" srcOrd="0" destOrd="0" presId="urn:microsoft.com/office/officeart/2005/8/layout/process1"/>
    <dgm:cxn modelId="{2CD5595C-A528-5942-96C6-587811BA8046}" type="presParOf" srcId="{335B6610-B094-DD48-95EB-6C7058BB248A}" destId="{2441A98B-2E07-7244-97AC-38CA426F8A3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6228CF-DEEC-9241-8D06-3F7A5C86797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D21A4DC-AB75-1948-9025-575EB17E6169}">
      <dgm:prSet phldrT="[텍스트]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accent1">
                  <a:lumMod val="50000"/>
                </a:schemeClr>
              </a:solidFill>
            </a:rPr>
            <a:t>기획</a:t>
          </a:r>
        </a:p>
      </dgm:t>
    </dgm:pt>
    <dgm:pt modelId="{B281F097-C291-1242-95D5-3EF4AB9907CA}" type="parTrans" cxnId="{F2284C44-A8E0-4742-B413-793A6ACCA564}">
      <dgm:prSet/>
      <dgm:spPr/>
      <dgm:t>
        <a:bodyPr/>
        <a:lstStyle/>
        <a:p>
          <a:pPr latinLnBrk="1"/>
          <a:endParaRPr lang="ko-KR" altLang="en-US"/>
        </a:p>
      </dgm:t>
    </dgm:pt>
    <dgm:pt modelId="{E7E3AE16-D8D4-CD43-8D55-F27EB9EB3D3E}" type="sibTrans" cxnId="{F2284C44-A8E0-4742-B413-793A6ACCA564}">
      <dgm:prSet/>
      <dgm:spPr/>
      <dgm:t>
        <a:bodyPr/>
        <a:lstStyle/>
        <a:p>
          <a:pPr latinLnBrk="1"/>
          <a:endParaRPr lang="ko-KR" altLang="en-US"/>
        </a:p>
      </dgm:t>
    </dgm:pt>
    <dgm:pt modelId="{C8AA0ED5-07C6-794B-87B5-AA1EEB945109}">
      <dgm:prSet phldrT="[텍스트]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accent1">
                  <a:lumMod val="50000"/>
                </a:schemeClr>
              </a:solidFill>
            </a:rPr>
            <a:t>디자인</a:t>
          </a:r>
        </a:p>
      </dgm:t>
    </dgm:pt>
    <dgm:pt modelId="{4FE40969-22FF-914A-9AF8-C194D318F701}" type="parTrans" cxnId="{035A5DF8-F63B-E448-9CCD-2F0E4571089F}">
      <dgm:prSet/>
      <dgm:spPr/>
      <dgm:t>
        <a:bodyPr/>
        <a:lstStyle/>
        <a:p>
          <a:pPr latinLnBrk="1"/>
          <a:endParaRPr lang="ko-KR" altLang="en-US"/>
        </a:p>
      </dgm:t>
    </dgm:pt>
    <dgm:pt modelId="{455EE3C0-5296-8445-8A5F-E6127733BE35}" type="sibTrans" cxnId="{035A5DF8-F63B-E448-9CCD-2F0E4571089F}">
      <dgm:prSet/>
      <dgm:spPr/>
      <dgm:t>
        <a:bodyPr/>
        <a:lstStyle/>
        <a:p>
          <a:pPr latinLnBrk="1"/>
          <a:endParaRPr lang="ko-KR" altLang="en-US"/>
        </a:p>
      </dgm:t>
    </dgm:pt>
    <dgm:pt modelId="{5CA5521B-00F2-0E47-8BB7-82A7DD393603}">
      <dgm:prSet phldrT="[텍스트]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accent1">
                  <a:lumMod val="50000"/>
                </a:schemeClr>
              </a:solidFill>
            </a:rPr>
            <a:t>배포</a:t>
          </a:r>
        </a:p>
      </dgm:t>
    </dgm:pt>
    <dgm:pt modelId="{3FCA768D-5D19-B545-AD1F-A91C6079B0FC}" type="parTrans" cxnId="{C87E0AD0-9B60-D445-A9BA-706315833C85}">
      <dgm:prSet/>
      <dgm:spPr/>
      <dgm:t>
        <a:bodyPr/>
        <a:lstStyle/>
        <a:p>
          <a:pPr latinLnBrk="1"/>
          <a:endParaRPr lang="ko-KR" altLang="en-US"/>
        </a:p>
      </dgm:t>
    </dgm:pt>
    <dgm:pt modelId="{040A8D61-D680-DA4E-A751-77383EB90CA3}" type="sibTrans" cxnId="{C87E0AD0-9B60-D445-A9BA-706315833C85}">
      <dgm:prSet/>
      <dgm:spPr/>
      <dgm:t>
        <a:bodyPr/>
        <a:lstStyle/>
        <a:p>
          <a:pPr latinLnBrk="1"/>
          <a:endParaRPr lang="ko-KR" altLang="en-US"/>
        </a:p>
      </dgm:t>
    </dgm:pt>
    <dgm:pt modelId="{6175749D-944C-5C47-88C4-E5BAA189C88D}">
      <dgm:prSet phldrT="[텍스트]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accent1">
                  <a:lumMod val="50000"/>
                </a:schemeClr>
              </a:solidFill>
            </a:rPr>
            <a:t>실시간 </a:t>
          </a:r>
          <a:r>
            <a:rPr lang="en-US" altLang="ko-KR" dirty="0">
              <a:solidFill>
                <a:schemeClr val="accent1">
                  <a:lumMod val="50000"/>
                </a:schemeClr>
              </a:solidFill>
            </a:rPr>
            <a:t>DATA</a:t>
          </a:r>
          <a:endParaRPr lang="ko-KR" alt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C9DEF6DC-C169-6A45-907E-F4E7E67D2C46}" type="sibTrans" cxnId="{FB488867-306C-2541-8A27-0AD597F8C912}">
      <dgm:prSet/>
      <dgm:spPr/>
      <dgm:t>
        <a:bodyPr/>
        <a:lstStyle/>
        <a:p>
          <a:pPr latinLnBrk="1"/>
          <a:endParaRPr lang="ko-KR" altLang="en-US"/>
        </a:p>
      </dgm:t>
    </dgm:pt>
    <dgm:pt modelId="{169B3E16-4965-2045-86A5-81A489CF7ACB}" type="parTrans" cxnId="{FB488867-306C-2541-8A27-0AD597F8C912}">
      <dgm:prSet/>
      <dgm:spPr/>
      <dgm:t>
        <a:bodyPr/>
        <a:lstStyle/>
        <a:p>
          <a:pPr latinLnBrk="1"/>
          <a:endParaRPr lang="ko-KR" altLang="en-US"/>
        </a:p>
      </dgm:t>
    </dgm:pt>
    <dgm:pt modelId="{335B6610-B094-DD48-95EB-6C7058BB248A}" type="pres">
      <dgm:prSet presAssocID="{C36228CF-DEEC-9241-8D06-3F7A5C867975}" presName="Name0" presStyleCnt="0">
        <dgm:presLayoutVars>
          <dgm:dir/>
          <dgm:resizeHandles val="exact"/>
        </dgm:presLayoutVars>
      </dgm:prSet>
      <dgm:spPr/>
    </dgm:pt>
    <dgm:pt modelId="{9B3CC648-99BF-F24D-A5B7-71EE9D29A7F8}" type="pres">
      <dgm:prSet presAssocID="{ED21A4DC-AB75-1948-9025-575EB17E6169}" presName="node" presStyleLbl="node1" presStyleIdx="0" presStyleCnt="4" custScaleX="99498" custScaleY="55276" custLinFactY="-100000" custLinFactNeighborX="37040" custLinFactNeighborY="-103451">
        <dgm:presLayoutVars>
          <dgm:bulletEnabled val="1"/>
        </dgm:presLayoutVars>
      </dgm:prSet>
      <dgm:spPr/>
    </dgm:pt>
    <dgm:pt modelId="{15CDF65A-8983-D94A-AC76-1A97CA3DAF77}" type="pres">
      <dgm:prSet presAssocID="{E7E3AE16-D8D4-CD43-8D55-F27EB9EB3D3E}" presName="sibTrans" presStyleLbl="sibTrans2D1" presStyleIdx="0" presStyleCnt="3"/>
      <dgm:spPr/>
    </dgm:pt>
    <dgm:pt modelId="{A19D44B9-7BC5-DE46-89EE-6CF167D0DAEC}" type="pres">
      <dgm:prSet presAssocID="{E7E3AE16-D8D4-CD43-8D55-F27EB9EB3D3E}" presName="connectorText" presStyleLbl="sibTrans2D1" presStyleIdx="0" presStyleCnt="3"/>
      <dgm:spPr/>
    </dgm:pt>
    <dgm:pt modelId="{0CE46F83-5B1C-2D4B-A22C-1E1671827026}" type="pres">
      <dgm:prSet presAssocID="{C8AA0ED5-07C6-794B-87B5-AA1EEB945109}" presName="node" presStyleLbl="node1" presStyleIdx="1" presStyleCnt="4" custScaleX="99498" custScaleY="55276" custLinFactX="-84682" custLinFactNeighborX="-100000" custLinFactNeighborY="-78193">
        <dgm:presLayoutVars>
          <dgm:bulletEnabled val="1"/>
        </dgm:presLayoutVars>
      </dgm:prSet>
      <dgm:spPr/>
    </dgm:pt>
    <dgm:pt modelId="{1DF17C14-29BE-3A43-934A-6D08E4FFBEA6}" type="pres">
      <dgm:prSet presAssocID="{455EE3C0-5296-8445-8A5F-E6127733BE35}" presName="sibTrans" presStyleLbl="sibTrans2D1" presStyleIdx="1" presStyleCnt="3"/>
      <dgm:spPr/>
    </dgm:pt>
    <dgm:pt modelId="{BA0E7A58-F2F8-8A4E-A28D-EC3C60B7E939}" type="pres">
      <dgm:prSet presAssocID="{455EE3C0-5296-8445-8A5F-E6127733BE35}" presName="connectorText" presStyleLbl="sibTrans2D1" presStyleIdx="1" presStyleCnt="3"/>
      <dgm:spPr/>
    </dgm:pt>
    <dgm:pt modelId="{E4860BFF-ECC2-9B41-AFDA-C68E3DB14FA1}" type="pres">
      <dgm:prSet presAssocID="{6175749D-944C-5C47-88C4-E5BAA189C88D}" presName="node" presStyleLbl="node1" presStyleIdx="2" presStyleCnt="4" custScaleX="99498" custScaleY="55276" custLinFactX="-184180" custLinFactNeighborX="-200000" custLinFactNeighborY="56413">
        <dgm:presLayoutVars>
          <dgm:bulletEnabled val="1"/>
        </dgm:presLayoutVars>
      </dgm:prSet>
      <dgm:spPr/>
    </dgm:pt>
    <dgm:pt modelId="{EA564085-6BCF-0042-BD96-B7F836D32EF6}" type="pres">
      <dgm:prSet presAssocID="{C9DEF6DC-C169-6A45-907E-F4E7E67D2C46}" presName="sibTrans" presStyleLbl="sibTrans2D1" presStyleIdx="2" presStyleCnt="3"/>
      <dgm:spPr/>
    </dgm:pt>
    <dgm:pt modelId="{A7884D92-5A07-DD44-A2C0-33A0794CEF43}" type="pres">
      <dgm:prSet presAssocID="{C9DEF6DC-C169-6A45-907E-F4E7E67D2C46}" presName="connectorText" presStyleLbl="sibTrans2D1" presStyleIdx="2" presStyleCnt="3"/>
      <dgm:spPr/>
    </dgm:pt>
    <dgm:pt modelId="{2441A98B-2E07-7244-97AC-38CA426F8A35}" type="pres">
      <dgm:prSet presAssocID="{5CA5521B-00F2-0E47-8BB7-82A7DD393603}" presName="node" presStyleLbl="node1" presStyleIdx="3" presStyleCnt="4" custScaleX="99498" custScaleY="55276" custLinFactX="-283678" custLinFactY="98496" custLinFactNeighborX="-300000" custLinFactNeighborY="100000">
        <dgm:presLayoutVars>
          <dgm:bulletEnabled val="1"/>
        </dgm:presLayoutVars>
      </dgm:prSet>
      <dgm:spPr/>
    </dgm:pt>
  </dgm:ptLst>
  <dgm:cxnLst>
    <dgm:cxn modelId="{EB06B01E-1BB7-B34B-9245-8CB341FBC612}" type="presOf" srcId="{C9DEF6DC-C169-6A45-907E-F4E7E67D2C46}" destId="{EA564085-6BCF-0042-BD96-B7F836D32EF6}" srcOrd="0" destOrd="0" presId="urn:microsoft.com/office/officeart/2005/8/layout/process1"/>
    <dgm:cxn modelId="{7DCD6B38-44D8-1B46-9DD8-74D3DF9E0FFB}" type="presOf" srcId="{455EE3C0-5296-8445-8A5F-E6127733BE35}" destId="{1DF17C14-29BE-3A43-934A-6D08E4FFBEA6}" srcOrd="0" destOrd="0" presId="urn:microsoft.com/office/officeart/2005/8/layout/process1"/>
    <dgm:cxn modelId="{D971213F-5434-DE4F-9276-6CA56BFC62FF}" type="presOf" srcId="{C9DEF6DC-C169-6A45-907E-F4E7E67D2C46}" destId="{A7884D92-5A07-DD44-A2C0-33A0794CEF43}" srcOrd="1" destOrd="0" presId="urn:microsoft.com/office/officeart/2005/8/layout/process1"/>
    <dgm:cxn modelId="{6D073240-DF3A-C148-96D2-444BC2ABBB47}" type="presOf" srcId="{5CA5521B-00F2-0E47-8BB7-82A7DD393603}" destId="{2441A98B-2E07-7244-97AC-38CA426F8A35}" srcOrd="0" destOrd="0" presId="urn:microsoft.com/office/officeart/2005/8/layout/process1"/>
    <dgm:cxn modelId="{F2284C44-A8E0-4742-B413-793A6ACCA564}" srcId="{C36228CF-DEEC-9241-8D06-3F7A5C867975}" destId="{ED21A4DC-AB75-1948-9025-575EB17E6169}" srcOrd="0" destOrd="0" parTransId="{B281F097-C291-1242-95D5-3EF4AB9907CA}" sibTransId="{E7E3AE16-D8D4-CD43-8D55-F27EB9EB3D3E}"/>
    <dgm:cxn modelId="{3DCD0E66-93FB-C946-893F-DA7AE7A49FD5}" type="presOf" srcId="{6175749D-944C-5C47-88C4-E5BAA189C88D}" destId="{E4860BFF-ECC2-9B41-AFDA-C68E3DB14FA1}" srcOrd="0" destOrd="0" presId="urn:microsoft.com/office/officeart/2005/8/layout/process1"/>
    <dgm:cxn modelId="{FB488867-306C-2541-8A27-0AD597F8C912}" srcId="{C36228CF-DEEC-9241-8D06-3F7A5C867975}" destId="{6175749D-944C-5C47-88C4-E5BAA189C88D}" srcOrd="2" destOrd="0" parTransId="{169B3E16-4965-2045-86A5-81A489CF7ACB}" sibTransId="{C9DEF6DC-C169-6A45-907E-F4E7E67D2C46}"/>
    <dgm:cxn modelId="{578E9375-DB01-1441-9E5E-732CD1CA0987}" type="presOf" srcId="{C36228CF-DEEC-9241-8D06-3F7A5C867975}" destId="{335B6610-B094-DD48-95EB-6C7058BB248A}" srcOrd="0" destOrd="0" presId="urn:microsoft.com/office/officeart/2005/8/layout/process1"/>
    <dgm:cxn modelId="{7649C796-1DD1-3F48-B965-1850C29A38C1}" type="presOf" srcId="{C8AA0ED5-07C6-794B-87B5-AA1EEB945109}" destId="{0CE46F83-5B1C-2D4B-A22C-1E1671827026}" srcOrd="0" destOrd="0" presId="urn:microsoft.com/office/officeart/2005/8/layout/process1"/>
    <dgm:cxn modelId="{0F3BAFAD-D442-5C43-A841-74BA622F156C}" type="presOf" srcId="{455EE3C0-5296-8445-8A5F-E6127733BE35}" destId="{BA0E7A58-F2F8-8A4E-A28D-EC3C60B7E939}" srcOrd="1" destOrd="0" presId="urn:microsoft.com/office/officeart/2005/8/layout/process1"/>
    <dgm:cxn modelId="{C87E0AD0-9B60-D445-A9BA-706315833C85}" srcId="{C36228CF-DEEC-9241-8D06-3F7A5C867975}" destId="{5CA5521B-00F2-0E47-8BB7-82A7DD393603}" srcOrd="3" destOrd="0" parTransId="{3FCA768D-5D19-B545-AD1F-A91C6079B0FC}" sibTransId="{040A8D61-D680-DA4E-A751-77383EB90CA3}"/>
    <dgm:cxn modelId="{20F6B8D6-8F42-2A4D-8172-DD5251C8429E}" type="presOf" srcId="{E7E3AE16-D8D4-CD43-8D55-F27EB9EB3D3E}" destId="{A19D44B9-7BC5-DE46-89EE-6CF167D0DAEC}" srcOrd="1" destOrd="0" presId="urn:microsoft.com/office/officeart/2005/8/layout/process1"/>
    <dgm:cxn modelId="{86BFD8D7-C482-3049-8065-33310ECA2A84}" type="presOf" srcId="{ED21A4DC-AB75-1948-9025-575EB17E6169}" destId="{9B3CC648-99BF-F24D-A5B7-71EE9D29A7F8}" srcOrd="0" destOrd="0" presId="urn:microsoft.com/office/officeart/2005/8/layout/process1"/>
    <dgm:cxn modelId="{3675FBF3-0428-E14A-8D9D-ABFAA64847F0}" type="presOf" srcId="{E7E3AE16-D8D4-CD43-8D55-F27EB9EB3D3E}" destId="{15CDF65A-8983-D94A-AC76-1A97CA3DAF77}" srcOrd="0" destOrd="0" presId="urn:microsoft.com/office/officeart/2005/8/layout/process1"/>
    <dgm:cxn modelId="{035A5DF8-F63B-E448-9CCD-2F0E4571089F}" srcId="{C36228CF-DEEC-9241-8D06-3F7A5C867975}" destId="{C8AA0ED5-07C6-794B-87B5-AA1EEB945109}" srcOrd="1" destOrd="0" parTransId="{4FE40969-22FF-914A-9AF8-C194D318F701}" sibTransId="{455EE3C0-5296-8445-8A5F-E6127733BE35}"/>
    <dgm:cxn modelId="{D5B66A2B-76D7-1E46-9862-4B995CB26C22}" type="presParOf" srcId="{335B6610-B094-DD48-95EB-6C7058BB248A}" destId="{9B3CC648-99BF-F24D-A5B7-71EE9D29A7F8}" srcOrd="0" destOrd="0" presId="urn:microsoft.com/office/officeart/2005/8/layout/process1"/>
    <dgm:cxn modelId="{B928F123-2F96-6148-9633-A261EC5D2F06}" type="presParOf" srcId="{335B6610-B094-DD48-95EB-6C7058BB248A}" destId="{15CDF65A-8983-D94A-AC76-1A97CA3DAF77}" srcOrd="1" destOrd="0" presId="urn:microsoft.com/office/officeart/2005/8/layout/process1"/>
    <dgm:cxn modelId="{5A831033-BAE0-7A40-8EF1-851D19D122F3}" type="presParOf" srcId="{15CDF65A-8983-D94A-AC76-1A97CA3DAF77}" destId="{A19D44B9-7BC5-DE46-89EE-6CF167D0DAEC}" srcOrd="0" destOrd="0" presId="urn:microsoft.com/office/officeart/2005/8/layout/process1"/>
    <dgm:cxn modelId="{1174EEA0-94D5-AE47-8A6D-863B833B3B2C}" type="presParOf" srcId="{335B6610-B094-DD48-95EB-6C7058BB248A}" destId="{0CE46F83-5B1C-2D4B-A22C-1E1671827026}" srcOrd="2" destOrd="0" presId="urn:microsoft.com/office/officeart/2005/8/layout/process1"/>
    <dgm:cxn modelId="{4AFA3A14-E3B0-9D4D-B8FE-2058215778C2}" type="presParOf" srcId="{335B6610-B094-DD48-95EB-6C7058BB248A}" destId="{1DF17C14-29BE-3A43-934A-6D08E4FFBEA6}" srcOrd="3" destOrd="0" presId="urn:microsoft.com/office/officeart/2005/8/layout/process1"/>
    <dgm:cxn modelId="{A725E357-8A39-104D-965C-F68DCEF0A99A}" type="presParOf" srcId="{1DF17C14-29BE-3A43-934A-6D08E4FFBEA6}" destId="{BA0E7A58-F2F8-8A4E-A28D-EC3C60B7E939}" srcOrd="0" destOrd="0" presId="urn:microsoft.com/office/officeart/2005/8/layout/process1"/>
    <dgm:cxn modelId="{C1E811A4-7699-A84F-B2F1-98A6BBB441CF}" type="presParOf" srcId="{335B6610-B094-DD48-95EB-6C7058BB248A}" destId="{E4860BFF-ECC2-9B41-AFDA-C68E3DB14FA1}" srcOrd="4" destOrd="0" presId="urn:microsoft.com/office/officeart/2005/8/layout/process1"/>
    <dgm:cxn modelId="{FE39180E-D735-884D-B33C-D7C6FF627F4B}" type="presParOf" srcId="{335B6610-B094-DD48-95EB-6C7058BB248A}" destId="{EA564085-6BCF-0042-BD96-B7F836D32EF6}" srcOrd="5" destOrd="0" presId="urn:microsoft.com/office/officeart/2005/8/layout/process1"/>
    <dgm:cxn modelId="{7744543E-13B8-034E-A7DD-7F1C861DCD50}" type="presParOf" srcId="{EA564085-6BCF-0042-BD96-B7F836D32EF6}" destId="{A7884D92-5A07-DD44-A2C0-33A0794CEF43}" srcOrd="0" destOrd="0" presId="urn:microsoft.com/office/officeart/2005/8/layout/process1"/>
    <dgm:cxn modelId="{2CD5595C-A528-5942-96C6-587811BA8046}" type="presParOf" srcId="{335B6610-B094-DD48-95EB-6C7058BB248A}" destId="{2441A98B-2E07-7244-97AC-38CA426F8A3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CC648-99BF-F24D-A5B7-71EE9D29A7F8}">
      <dsp:nvSpPr>
        <dsp:cNvPr id="0" name=""/>
        <dsp:cNvSpPr/>
      </dsp:nvSpPr>
      <dsp:spPr>
        <a:xfrm>
          <a:off x="244850" y="449276"/>
          <a:ext cx="1617616" cy="539199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고정 </a:t>
          </a:r>
          <a:r>
            <a:rPr lang="en-US" altLang="ko-KR" sz="1800" kern="1200" dirty="0"/>
            <a:t>DATA</a:t>
          </a:r>
          <a:endParaRPr lang="ko-KR" altLang="en-US" sz="1800" kern="1200" dirty="0"/>
        </a:p>
      </dsp:txBody>
      <dsp:txXfrm>
        <a:off x="260643" y="465069"/>
        <a:ext cx="1586030" cy="507613"/>
      </dsp:txXfrm>
    </dsp:sp>
    <dsp:sp modelId="{15CDF65A-8983-D94A-AC76-1A97CA3DAF77}">
      <dsp:nvSpPr>
        <dsp:cNvPr id="0" name=""/>
        <dsp:cNvSpPr/>
      </dsp:nvSpPr>
      <dsp:spPr>
        <a:xfrm rot="5400000">
          <a:off x="872756" y="1138444"/>
          <a:ext cx="361805" cy="4031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927027" y="1164812"/>
        <a:ext cx="253264" cy="241916"/>
      </dsp:txXfrm>
    </dsp:sp>
    <dsp:sp modelId="{0CE46F83-5B1C-2D4B-A22C-1E1671827026}">
      <dsp:nvSpPr>
        <dsp:cNvPr id="0" name=""/>
        <dsp:cNvSpPr/>
      </dsp:nvSpPr>
      <dsp:spPr>
        <a:xfrm>
          <a:off x="244850" y="1671127"/>
          <a:ext cx="1617616" cy="539199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기획</a:t>
          </a:r>
        </a:p>
      </dsp:txBody>
      <dsp:txXfrm>
        <a:off x="260643" y="1686920"/>
        <a:ext cx="1586030" cy="507613"/>
      </dsp:txXfrm>
    </dsp:sp>
    <dsp:sp modelId="{1DF17C14-29BE-3A43-934A-6D08E4FFBEA6}">
      <dsp:nvSpPr>
        <dsp:cNvPr id="0" name=""/>
        <dsp:cNvSpPr/>
      </dsp:nvSpPr>
      <dsp:spPr>
        <a:xfrm rot="5400000">
          <a:off x="848591" y="2407256"/>
          <a:ext cx="410134" cy="4031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909070" y="2427415"/>
        <a:ext cx="289176" cy="241916"/>
      </dsp:txXfrm>
    </dsp:sp>
    <dsp:sp modelId="{E4860BFF-ECC2-9B41-AFDA-C68E3DB14FA1}">
      <dsp:nvSpPr>
        <dsp:cNvPr id="0" name=""/>
        <dsp:cNvSpPr/>
      </dsp:nvSpPr>
      <dsp:spPr>
        <a:xfrm>
          <a:off x="244850" y="2984164"/>
          <a:ext cx="1617616" cy="539199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디자인</a:t>
          </a:r>
        </a:p>
      </dsp:txBody>
      <dsp:txXfrm>
        <a:off x="260643" y="2999957"/>
        <a:ext cx="1586030" cy="507613"/>
      </dsp:txXfrm>
    </dsp:sp>
    <dsp:sp modelId="{EA564085-6BCF-0042-BD96-B7F836D32EF6}">
      <dsp:nvSpPr>
        <dsp:cNvPr id="0" name=""/>
        <dsp:cNvSpPr/>
      </dsp:nvSpPr>
      <dsp:spPr>
        <a:xfrm rot="5400000">
          <a:off x="829263" y="3757855"/>
          <a:ext cx="448789" cy="4031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89742" y="3778014"/>
        <a:ext cx="327831" cy="241916"/>
      </dsp:txXfrm>
    </dsp:sp>
    <dsp:sp modelId="{2441A98B-2E07-7244-97AC-38CA426F8A35}">
      <dsp:nvSpPr>
        <dsp:cNvPr id="0" name=""/>
        <dsp:cNvSpPr/>
      </dsp:nvSpPr>
      <dsp:spPr>
        <a:xfrm>
          <a:off x="244850" y="4370136"/>
          <a:ext cx="1617616" cy="539199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배포</a:t>
          </a:r>
        </a:p>
      </dsp:txBody>
      <dsp:txXfrm>
        <a:off x="260643" y="4385929"/>
        <a:ext cx="1586030" cy="507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CC648-99BF-F24D-A5B7-71EE9D29A7F8}">
      <dsp:nvSpPr>
        <dsp:cNvPr id="0" name=""/>
        <dsp:cNvSpPr/>
      </dsp:nvSpPr>
      <dsp:spPr>
        <a:xfrm>
          <a:off x="244850" y="449276"/>
          <a:ext cx="1617616" cy="53919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chemeClr val="accent1">
                  <a:lumMod val="50000"/>
                </a:schemeClr>
              </a:solidFill>
            </a:rPr>
            <a:t>기획</a:t>
          </a:r>
        </a:p>
      </dsp:txBody>
      <dsp:txXfrm>
        <a:off x="260643" y="465069"/>
        <a:ext cx="1586030" cy="507613"/>
      </dsp:txXfrm>
    </dsp:sp>
    <dsp:sp modelId="{15CDF65A-8983-D94A-AC76-1A97CA3DAF77}">
      <dsp:nvSpPr>
        <dsp:cNvPr id="0" name=""/>
        <dsp:cNvSpPr/>
      </dsp:nvSpPr>
      <dsp:spPr>
        <a:xfrm rot="5400000">
          <a:off x="872756" y="1138444"/>
          <a:ext cx="361805" cy="4031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927027" y="1164812"/>
        <a:ext cx="253264" cy="241916"/>
      </dsp:txXfrm>
    </dsp:sp>
    <dsp:sp modelId="{0CE46F83-5B1C-2D4B-A22C-1E1671827026}">
      <dsp:nvSpPr>
        <dsp:cNvPr id="0" name=""/>
        <dsp:cNvSpPr/>
      </dsp:nvSpPr>
      <dsp:spPr>
        <a:xfrm>
          <a:off x="244850" y="1671127"/>
          <a:ext cx="1617616" cy="53919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chemeClr val="accent1">
                  <a:lumMod val="50000"/>
                </a:schemeClr>
              </a:solidFill>
            </a:rPr>
            <a:t>디자인</a:t>
          </a:r>
        </a:p>
      </dsp:txBody>
      <dsp:txXfrm>
        <a:off x="260643" y="1686920"/>
        <a:ext cx="1586030" cy="507613"/>
      </dsp:txXfrm>
    </dsp:sp>
    <dsp:sp modelId="{1DF17C14-29BE-3A43-934A-6D08E4FFBEA6}">
      <dsp:nvSpPr>
        <dsp:cNvPr id="0" name=""/>
        <dsp:cNvSpPr/>
      </dsp:nvSpPr>
      <dsp:spPr>
        <a:xfrm rot="5400000">
          <a:off x="848591" y="2407256"/>
          <a:ext cx="410134" cy="4031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909070" y="2427415"/>
        <a:ext cx="289176" cy="241916"/>
      </dsp:txXfrm>
    </dsp:sp>
    <dsp:sp modelId="{E4860BFF-ECC2-9B41-AFDA-C68E3DB14FA1}">
      <dsp:nvSpPr>
        <dsp:cNvPr id="0" name=""/>
        <dsp:cNvSpPr/>
      </dsp:nvSpPr>
      <dsp:spPr>
        <a:xfrm>
          <a:off x="244850" y="2984164"/>
          <a:ext cx="1617616" cy="53919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chemeClr val="accent1">
                  <a:lumMod val="50000"/>
                </a:schemeClr>
              </a:solidFill>
            </a:rPr>
            <a:t>실시간 </a:t>
          </a:r>
          <a:r>
            <a:rPr lang="en-US" altLang="ko-KR" sz="1800" kern="1200" dirty="0">
              <a:solidFill>
                <a:schemeClr val="accent1">
                  <a:lumMod val="50000"/>
                </a:schemeClr>
              </a:solidFill>
            </a:rPr>
            <a:t>DATA</a:t>
          </a:r>
          <a:endParaRPr lang="ko-KR" altLang="en-US" sz="18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260643" y="2999957"/>
        <a:ext cx="1586030" cy="507613"/>
      </dsp:txXfrm>
    </dsp:sp>
    <dsp:sp modelId="{EA564085-6BCF-0042-BD96-B7F836D32EF6}">
      <dsp:nvSpPr>
        <dsp:cNvPr id="0" name=""/>
        <dsp:cNvSpPr/>
      </dsp:nvSpPr>
      <dsp:spPr>
        <a:xfrm rot="5400000">
          <a:off x="829263" y="3757855"/>
          <a:ext cx="448789" cy="4031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889742" y="3778014"/>
        <a:ext cx="327831" cy="241916"/>
      </dsp:txXfrm>
    </dsp:sp>
    <dsp:sp modelId="{2441A98B-2E07-7244-97AC-38CA426F8A35}">
      <dsp:nvSpPr>
        <dsp:cNvPr id="0" name=""/>
        <dsp:cNvSpPr/>
      </dsp:nvSpPr>
      <dsp:spPr>
        <a:xfrm>
          <a:off x="244850" y="4370136"/>
          <a:ext cx="1617616" cy="53919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chemeClr val="accent1">
                  <a:lumMod val="50000"/>
                </a:schemeClr>
              </a:solidFill>
            </a:rPr>
            <a:t>배포</a:t>
          </a:r>
        </a:p>
      </dsp:txBody>
      <dsp:txXfrm>
        <a:off x="260643" y="4385929"/>
        <a:ext cx="1586030" cy="507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94BF5-7813-49AC-8C82-031AAFAFE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8AC99A-AFC3-48BB-8C5A-C09C64087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3E779D-C0B0-4300-873F-D415AADE1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413C-3A8E-4156-A09D-4AD421D5AFBC}" type="datetimeFigureOut">
              <a:rPr lang="ko-KR" altLang="en-US" smtClean="0"/>
              <a:t>2018. 3. 9.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CEC007-B2CC-41B4-AE0C-78E35DE2D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46915-9D89-4537-B241-6670305B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71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CB5F3D-38CE-4805-BE5D-E47179BF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69234D-6412-497B-A7A6-0BBD1A053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086515-D666-407C-8B4D-343673D15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413C-3A8E-4156-A09D-4AD421D5AFBC}" type="datetimeFigureOut">
              <a:rPr lang="ko-KR" altLang="en-US" smtClean="0"/>
              <a:t>2018. 3. 9.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F308D-A1F7-43C5-B9E2-62B99629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4D1EFD-26DC-40B2-A7E8-13779999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6B4C92-1E10-4ADF-9DBA-5AD3C3857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09786E-B26C-4150-900B-23A74D4AB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F48B11-0809-48AB-82FC-8051CCE78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413C-3A8E-4156-A09D-4AD421D5AFBC}" type="datetimeFigureOut">
              <a:rPr lang="ko-KR" altLang="en-US" smtClean="0"/>
              <a:t>2018. 3. 9.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82C9C-1EC7-490F-AAAF-5D0FE328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A816CC-65BD-433E-9118-869093F10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36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D5290-51E7-45F9-AD03-1B5F8137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1022B0-6225-43C9-9AEE-F2E2409BC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82AA4-12FE-47C8-AEB7-66FC13AD7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413C-3A8E-4156-A09D-4AD421D5AFBC}" type="datetimeFigureOut">
              <a:rPr lang="ko-KR" altLang="en-US" smtClean="0"/>
              <a:t>2018. 3. 9.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98B7D-92EF-4241-80A1-5B2CAC8F6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78BEF0-E816-4CAA-ACE5-C4A1F518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008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CD29A-D1AE-444A-8EC5-67553696E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D6EE47-7423-4365-83C8-A19718D5E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75611-B448-4495-9B3C-0BC8C58A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413C-3A8E-4156-A09D-4AD421D5AFBC}" type="datetimeFigureOut">
              <a:rPr lang="ko-KR" altLang="en-US" smtClean="0"/>
              <a:t>2018. 3. 9.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7A7A98-AB53-4FEA-A0EB-CF24369B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83DDD4-52A6-4B11-A6DD-BF0D6030F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609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12F3E-4424-4D6B-8751-BD0BD53B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35DDEB-F9A9-4866-AA3B-2AF0024B5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962FC8-57A5-4117-82FC-2FF86E3D3E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484F0-5C81-4A57-B641-64B570E6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413C-3A8E-4156-A09D-4AD421D5AFBC}" type="datetimeFigureOut">
              <a:rPr lang="ko-KR" altLang="en-US" smtClean="0"/>
              <a:t>2018. 3. 9.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F0729-4060-44A6-B415-70CEE00BD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DD5151-C620-4842-944A-30D988DB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6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F48D7-AD67-499B-94FD-089CB5C68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C929A-F3BB-469C-A3A9-58B69BCCB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9E8326-786E-4292-B160-4F29E7C82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79972D-1508-44AB-A171-05F641AD5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5D8936-F519-402B-B2C6-A1EF20FAF6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21B848-3E72-4367-BF25-762BDD56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413C-3A8E-4156-A09D-4AD421D5AFBC}" type="datetimeFigureOut">
              <a:rPr lang="ko-KR" altLang="en-US" smtClean="0"/>
              <a:t>2018. 3. 9.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5034C0-A949-4180-8099-16DC513D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34FC09-E969-4FF8-9274-BF6A4031B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02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D30B0-398C-4736-94B4-AD1EA20F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DFBAF5-9512-44C5-B5D1-DEFE9FBBB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413C-3A8E-4156-A09D-4AD421D5AFBC}" type="datetimeFigureOut">
              <a:rPr lang="ko-KR" altLang="en-US" smtClean="0"/>
              <a:t>2018. 3. 9.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0B2D2B-A805-4C0D-9343-4E809345F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3D252C-EA8D-4962-9FD1-98F166C3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455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852988-3CB1-44DD-8BA1-D9026EC0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413C-3A8E-4156-A09D-4AD421D5AFBC}" type="datetimeFigureOut">
              <a:rPr lang="ko-KR" altLang="en-US" smtClean="0"/>
              <a:t>2018. 3. 9.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2EF04A-72E4-418F-A2FB-D125EDFBC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5D88E9-1AF1-40CB-9E50-24E87952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926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AB8E3-0D1F-4888-8F1F-21D7908D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C8E20D-BACD-4A29-A8F8-B18A215CD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8891B4-B67E-4E89-B173-D7060F762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1EF25A-2760-4E21-8A19-9A953AEA9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413C-3A8E-4156-A09D-4AD421D5AFBC}" type="datetimeFigureOut">
              <a:rPr lang="ko-KR" altLang="en-US" smtClean="0"/>
              <a:t>2018. 3. 9.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D3B8C1-F668-4155-B34E-13402745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49C030-8912-47CB-944C-80085BC0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94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4FC262-CE22-4FB1-9E84-F48B61797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9EF24E-40B7-48E6-9C0F-5462E102A9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ECD24A-C688-44C3-B441-1A6687C26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16E0D-EEFD-442B-9D2C-1A594FE50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413C-3A8E-4156-A09D-4AD421D5AFBC}" type="datetimeFigureOut">
              <a:rPr lang="ko-KR" altLang="en-US" smtClean="0"/>
              <a:t>2018. 3. 9.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EB774-FFEB-4FFA-9EFB-5289F2A25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3B0BBF-9B82-4C9D-BB79-A4C09A0F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17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2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562C34-8CC3-433F-8CC4-D00177BE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32656-AC9A-4B0D-91B5-16D1BE252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D018FD-C0EB-4267-8E61-6DE3367AA1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C413C-3A8E-4156-A09D-4AD421D5AFBC}" type="datetimeFigureOut">
              <a:rPr lang="ko-KR" altLang="en-US" smtClean="0"/>
              <a:t>2018. 3. 9.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AA50BC-2C75-4305-833B-7C5AEC9B0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FCA0FD-FC9A-42C7-9AAB-ADC441137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7F81-9CFA-44A3-9B46-49DEB8F98E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82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4.m4a"/><Relationship Id="rId7" Type="http://schemas.openxmlformats.org/officeDocument/2006/relationships/image" Target="../media/image4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D732D3-BE88-4B2B-AE34-8155BE09EC55}"/>
              </a:ext>
            </a:extLst>
          </p:cNvPr>
          <p:cNvSpPr txBox="1"/>
          <p:nvPr/>
        </p:nvSpPr>
        <p:spPr>
          <a:xfrm>
            <a:off x="1433137" y="2188435"/>
            <a:ext cx="18309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IRMI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337B1-CC9E-416D-84DD-DAB0F008F60B}"/>
              </a:ext>
            </a:extLst>
          </p:cNvPr>
          <p:cNvSpPr txBox="1"/>
          <p:nvPr/>
        </p:nvSpPr>
        <p:spPr>
          <a:xfrm>
            <a:off x="1433137" y="3165036"/>
            <a:ext cx="239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400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이르미</a:t>
            </a:r>
            <a:r>
              <a:rPr lang="en-US" altLang="ko-KR" sz="2400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2400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프로젝트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CE641-EB80-43E5-9AE0-369819BAD870}"/>
              </a:ext>
            </a:extLst>
          </p:cNvPr>
          <p:cNvSpPr txBox="1"/>
          <p:nvPr/>
        </p:nvSpPr>
        <p:spPr>
          <a:xfrm>
            <a:off x="9135708" y="5676769"/>
            <a:ext cx="19415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뉴로</a:t>
            </a:r>
            <a:r>
              <a:rPr lang="en-US" altLang="ko-KR" sz="2000" b="1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IRMI</a:t>
            </a:r>
            <a:r>
              <a:rPr lang="ko-KR" altLang="en-US" sz="2000" b="1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b="1" spc="-150" dirty="0"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spc="-150" dirty="0"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20143108</a:t>
            </a:r>
            <a:r>
              <a:rPr lang="ko-KR" altLang="en-US" sz="2000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최예인</a:t>
            </a:r>
            <a:endParaRPr lang="en-US" altLang="ko-KR" sz="2000" spc="-150" dirty="0"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2000" spc="-150" dirty="0"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45E6E8E-5792-4CA4-B30C-0AE3635AD113}"/>
              </a:ext>
            </a:extLst>
          </p:cNvPr>
          <p:cNvCxnSpPr>
            <a:cxnSpLocks/>
          </p:cNvCxnSpPr>
          <p:nvPr/>
        </p:nvCxnSpPr>
        <p:spPr>
          <a:xfrm flipH="1">
            <a:off x="8013069" y="-92766"/>
            <a:ext cx="3048056" cy="6977270"/>
          </a:xfrm>
          <a:prstGeom prst="line">
            <a:avLst/>
          </a:prstGeom>
          <a:ln w="38100">
            <a:solidFill>
              <a:srgbClr val="EFD2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535725D-A596-4D6F-9C33-ED1E8E118D93}"/>
              </a:ext>
            </a:extLst>
          </p:cNvPr>
          <p:cNvCxnSpPr>
            <a:cxnSpLocks/>
          </p:cNvCxnSpPr>
          <p:nvPr/>
        </p:nvCxnSpPr>
        <p:spPr>
          <a:xfrm flipH="1">
            <a:off x="7873925" y="-92766"/>
            <a:ext cx="3048056" cy="6977270"/>
          </a:xfrm>
          <a:prstGeom prst="line">
            <a:avLst/>
          </a:prstGeom>
          <a:ln w="38100">
            <a:solidFill>
              <a:srgbClr val="EFD2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F195CD9-44F2-F842-A9A4-D8148FF4C9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4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75"/>
    </mc:Choice>
    <mc:Fallback xmlns="">
      <p:transition spd="slow" advTm="10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66179E-07F0-4D50-AD39-3BFC3F3BFDC3}"/>
              </a:ext>
            </a:extLst>
          </p:cNvPr>
          <p:cNvSpPr txBox="1"/>
          <p:nvPr/>
        </p:nvSpPr>
        <p:spPr>
          <a:xfrm>
            <a:off x="240442" y="196276"/>
            <a:ext cx="30155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C5323-8BBC-461C-9A08-2880880EC043}"/>
              </a:ext>
            </a:extLst>
          </p:cNvPr>
          <p:cNvSpPr txBox="1"/>
          <p:nvPr/>
        </p:nvSpPr>
        <p:spPr>
          <a:xfrm>
            <a:off x="411800" y="2258689"/>
            <a:ext cx="43893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pc="-1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spc="-150" dirty="0">
                <a:solidFill>
                  <a:srgbClr val="2746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 </a:t>
            </a:r>
            <a:r>
              <a:rPr lang="ko-KR" altLang="en-US" sz="2400" b="1" spc="-150" dirty="0">
                <a:solidFill>
                  <a:srgbClr val="2746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</a:t>
            </a:r>
            <a:endParaRPr lang="en-US" altLang="ko-KR" sz="2400" b="1" spc="-150" dirty="0">
              <a:solidFill>
                <a:srgbClr val="2746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2746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웹용 </a:t>
            </a:r>
            <a:r>
              <a:rPr lang="ko-KR" altLang="en-US" sz="2400" b="1" spc="-1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 </a:t>
            </a:r>
            <a:endParaRPr lang="en-US" altLang="ko-KR" sz="2400" b="1" spc="-1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프레임워크</a:t>
            </a:r>
            <a:r>
              <a:rPr lang="en-US" altLang="ko-KR" sz="2400" b="1" spc="-1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(Framework)</a:t>
            </a:r>
            <a:r>
              <a:rPr lang="ko-KR" altLang="en-US" sz="2400" b="1" spc="-1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spc="-150" dirty="0">
                <a:solidFill>
                  <a:srgbClr val="2746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1954FF-4D3F-954D-B1DE-374738D2184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5"/>
          <a:stretch/>
        </p:blipFill>
        <p:spPr bwMode="auto">
          <a:xfrm>
            <a:off x="4685442" y="1174993"/>
            <a:ext cx="7150958" cy="48702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3D50E1C4-3E76-E84F-AA69-DB101F53AC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78"/>
    </mc:Choice>
    <mc:Fallback xmlns="">
      <p:transition spd="slow" advTm="13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5C63D44-0C81-4521-BF31-4A8B432B3B56}"/>
              </a:ext>
            </a:extLst>
          </p:cNvPr>
          <p:cNvCxnSpPr>
            <a:cxnSpLocks/>
          </p:cNvCxnSpPr>
          <p:nvPr/>
        </p:nvCxnSpPr>
        <p:spPr>
          <a:xfrm flipH="1">
            <a:off x="8013069" y="-92766"/>
            <a:ext cx="3048056" cy="697727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F4C929-C102-4E01-A717-56948FDFC3FB}"/>
              </a:ext>
            </a:extLst>
          </p:cNvPr>
          <p:cNvCxnSpPr>
            <a:cxnSpLocks/>
          </p:cNvCxnSpPr>
          <p:nvPr/>
        </p:nvCxnSpPr>
        <p:spPr>
          <a:xfrm flipH="1">
            <a:off x="7873925" y="-92766"/>
            <a:ext cx="3048056" cy="697727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51EA08-B190-4CDF-808A-C9541BC0155C}"/>
              </a:ext>
            </a:extLst>
          </p:cNvPr>
          <p:cNvSpPr txBox="1"/>
          <p:nvPr/>
        </p:nvSpPr>
        <p:spPr>
          <a:xfrm>
            <a:off x="1433137" y="2170850"/>
            <a:ext cx="22846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내용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2B60D837-D94E-7D4F-B6EF-ACD31AE84C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1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"/>
    </mc:Choice>
    <mc:Fallback xmlns="">
      <p:transition spd="slow" advTm="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35AD7A-7369-4689-AECB-9E2CD38431FF}"/>
              </a:ext>
            </a:extLst>
          </p:cNvPr>
          <p:cNvSpPr txBox="1"/>
          <p:nvPr/>
        </p:nvSpPr>
        <p:spPr>
          <a:xfrm>
            <a:off x="240442" y="196276"/>
            <a:ext cx="22846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내용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835EF05-22E7-4E94-A2E3-8CCCA7866E54}"/>
              </a:ext>
            </a:extLst>
          </p:cNvPr>
          <p:cNvSpPr/>
          <p:nvPr/>
        </p:nvSpPr>
        <p:spPr>
          <a:xfrm>
            <a:off x="927652" y="1627019"/>
            <a:ext cx="10336696" cy="4501909"/>
          </a:xfrm>
          <a:prstGeom prst="round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8251C-26DF-478F-A83F-3654D6A7322C}"/>
              </a:ext>
            </a:extLst>
          </p:cNvPr>
          <p:cNvSpPr txBox="1"/>
          <p:nvPr/>
        </p:nvSpPr>
        <p:spPr>
          <a:xfrm>
            <a:off x="4620874" y="2520255"/>
            <a:ext cx="1883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 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Typescript </a:t>
            </a:r>
            <a:endParaRPr lang="ko-KR" altLang="en-US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CDA1E5-7A5E-47DF-B196-42A028F6AA61}"/>
              </a:ext>
            </a:extLst>
          </p:cNvPr>
          <p:cNvSpPr txBox="1"/>
          <p:nvPr/>
        </p:nvSpPr>
        <p:spPr>
          <a:xfrm>
            <a:off x="4620874" y="3074730"/>
            <a:ext cx="4584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개발 기간 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월까지 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(10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2F2222-D6C1-8F42-9ABA-0AA5C9A49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35" y="2245576"/>
            <a:ext cx="2202813" cy="1460252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041FA366-D3F7-CD44-BA35-7AA0A5881C75}"/>
              </a:ext>
            </a:extLst>
          </p:cNvPr>
          <p:cNvSpPr txBox="1"/>
          <p:nvPr/>
        </p:nvSpPr>
        <p:spPr>
          <a:xfrm>
            <a:off x="1320269" y="4140164"/>
            <a:ext cx="955146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매주 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이상 기업과 학생 간 오프라인 협의 및 짝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(pair)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코딩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예정</a:t>
            </a:r>
            <a:endParaRPr lang="en-US" altLang="ko-KR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개발의 효율성을 높이기 위해 업무할당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(Trello), 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관리 도구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(GitHub, </a:t>
            </a:r>
            <a:r>
              <a:rPr lang="en-US" altLang="ko-KR" sz="2000" spc="-150" dirty="0" err="1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Bitbucket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이들을</a:t>
            </a:r>
            <a:endParaRPr lang="en-US" altLang="ko-KR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연동해 온라인 협의를 할 수 있는 메신저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(Slack) 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9F44F9C6-FC7D-4048-B1C5-3FE8C40BDF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3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25"/>
    </mc:Choice>
    <mc:Fallback xmlns="">
      <p:transition spd="slow" advTm="30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212FD3-0252-4A0C-8AEB-7317BFD3A519}"/>
              </a:ext>
            </a:extLst>
          </p:cNvPr>
          <p:cNvSpPr txBox="1"/>
          <p:nvPr/>
        </p:nvSpPr>
        <p:spPr>
          <a:xfrm>
            <a:off x="240442" y="196276"/>
            <a:ext cx="22846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1B94F-62F4-4408-B398-F7172345092B}"/>
              </a:ext>
            </a:extLst>
          </p:cNvPr>
          <p:cNvSpPr txBox="1"/>
          <p:nvPr/>
        </p:nvSpPr>
        <p:spPr>
          <a:xfrm>
            <a:off x="240442" y="750274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개월간의 개발 목표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312F71-3D0D-4309-955C-5E0C88C09E5C}"/>
              </a:ext>
            </a:extLst>
          </p:cNvPr>
          <p:cNvGrpSpPr/>
          <p:nvPr/>
        </p:nvGrpSpPr>
        <p:grpSpPr>
          <a:xfrm>
            <a:off x="-12131" y="1347858"/>
            <a:ext cx="2786540" cy="504056"/>
            <a:chOff x="372132" y="1381607"/>
            <a:chExt cx="2387902" cy="50405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ECC182-390B-48D1-9CC7-7DCC2B26CE8A}"/>
                </a:ext>
              </a:extLst>
            </p:cNvPr>
            <p:cNvSpPr/>
            <p:nvPr/>
          </p:nvSpPr>
          <p:spPr>
            <a:xfrm>
              <a:off x="372132" y="1381607"/>
              <a:ext cx="2387901" cy="50405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4BBEA7-B197-4423-B880-BBEAF45B88F0}"/>
                </a:ext>
              </a:extLst>
            </p:cNvPr>
            <p:cNvSpPr txBox="1"/>
            <p:nvPr/>
          </p:nvSpPr>
          <p:spPr>
            <a:xfrm>
              <a:off x="372132" y="1392896"/>
              <a:ext cx="2387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pc="-3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itchFamily="18" charset="-127"/>
                </a:rPr>
                <a:t># </a:t>
              </a:r>
              <a:r>
                <a:rPr lang="ko-KR" altLang="en-US" sz="2400" b="1" spc="-3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itchFamily="18" charset="-127"/>
                </a:rPr>
                <a:t>역할 분담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18F8B7F-319E-4309-882B-923BE014E62F}"/>
              </a:ext>
            </a:extLst>
          </p:cNvPr>
          <p:cNvSpPr txBox="1"/>
          <p:nvPr/>
        </p:nvSpPr>
        <p:spPr>
          <a:xfrm>
            <a:off x="511418" y="2351425"/>
            <a:ext cx="1105828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타 프레임워크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(d3.js, </a:t>
            </a:r>
            <a:r>
              <a:rPr lang="en-US" altLang="ko-KR" sz="2000" spc="-150" dirty="0" err="1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chart.js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)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 를 비교 분석한 후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,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 분석 보고서 작성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spc="-150" dirty="0" err="1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TypeScript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 를 사용하여 기존 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d3.js, </a:t>
            </a:r>
            <a:r>
              <a:rPr lang="en-US" altLang="ko-KR" sz="2000" spc="-150" dirty="0" err="1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chart.js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 를 사용했던 데이터 시각화물 제작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초기의 </a:t>
            </a:r>
            <a:r>
              <a:rPr lang="en-US" altLang="ko-KR" sz="2000" spc="-150" dirty="0" err="1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IRMI.js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 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웹 프레임워크를 이용한 데이터 시각화물을 앞의 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d3.js, </a:t>
            </a:r>
            <a:r>
              <a:rPr lang="en-US" altLang="ko-KR" sz="2000" spc="-150" dirty="0" err="1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chart.js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 와 비교하며 제작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제작 중인 웹 프레임워크의 버그 확인 및 개선점 제시</a:t>
            </a:r>
            <a:endParaRPr lang="en-US" altLang="ko-KR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ea typeface="나눔바른고딕" panose="020B060302010102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spc="-150" dirty="0" err="1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IRMI.js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 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웹 프레임워크 개선에 본격적으로 참여하고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,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 다양한 차트 제공을 위한 코딩에 참여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.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 </a:t>
            </a:r>
            <a:endParaRPr lang="en-US" altLang="ko-KR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	(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큰 틀 안에서 시각화를 위해 사용되는 여러 차트 및 도표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,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 애니메이션을 위한 함수 등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6.</a:t>
            </a:r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    배포를 위한 개발자용 문서 및 소개 웹사이트 제작</a:t>
            </a:r>
            <a:r>
              <a:rPr lang="en-US" altLang="ko-KR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ea typeface="나눔바른고딕" panose="020B0603020101020101" pitchFamily="50" charset="-127"/>
            </a:endParaRPr>
          </a:p>
          <a:p>
            <a:pPr marL="457200" indent="-457200">
              <a:buAutoNum type="arabicPeriod"/>
            </a:pPr>
            <a:endParaRPr lang="ko-KR" altLang="en-US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ea typeface="나눔바른고딕" panose="020B0603020101020101" pitchFamily="50" charset="-127"/>
            </a:endParaRP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11991BAB-6083-EA45-9818-79182A7A33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8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71"/>
    </mc:Choice>
    <mc:Fallback xmlns="">
      <p:transition spd="slow" advTm="41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D732D3-BE88-4B2B-AE34-8155BE09EC55}"/>
              </a:ext>
            </a:extLst>
          </p:cNvPr>
          <p:cNvSpPr txBox="1"/>
          <p:nvPr/>
        </p:nvSpPr>
        <p:spPr>
          <a:xfrm>
            <a:off x="982564" y="2841871"/>
            <a:ext cx="20120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45E6E8E-5792-4CA4-B30C-0AE3635AD113}"/>
              </a:ext>
            </a:extLst>
          </p:cNvPr>
          <p:cNvCxnSpPr>
            <a:cxnSpLocks/>
          </p:cNvCxnSpPr>
          <p:nvPr/>
        </p:nvCxnSpPr>
        <p:spPr>
          <a:xfrm flipH="1">
            <a:off x="8013069" y="-92766"/>
            <a:ext cx="3048056" cy="6977270"/>
          </a:xfrm>
          <a:prstGeom prst="line">
            <a:avLst/>
          </a:prstGeom>
          <a:ln w="38100">
            <a:solidFill>
              <a:srgbClr val="EFD2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535725D-A596-4D6F-9C33-ED1E8E118D93}"/>
              </a:ext>
            </a:extLst>
          </p:cNvPr>
          <p:cNvCxnSpPr>
            <a:cxnSpLocks/>
          </p:cNvCxnSpPr>
          <p:nvPr/>
        </p:nvCxnSpPr>
        <p:spPr>
          <a:xfrm flipH="1">
            <a:off x="7873925" y="-92766"/>
            <a:ext cx="3048056" cy="6977270"/>
          </a:xfrm>
          <a:prstGeom prst="line">
            <a:avLst/>
          </a:prstGeom>
          <a:ln w="38100">
            <a:solidFill>
              <a:srgbClr val="EFD2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1DA95541-C3F9-B144-B92A-E078D29E2A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2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3"/>
    </mc:Choice>
    <mc:Fallback xmlns="">
      <p:transition spd="slow" advTm="2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651EA08-B190-4CDF-808A-C9541BC0155C}"/>
              </a:ext>
            </a:extLst>
          </p:cNvPr>
          <p:cNvSpPr txBox="1"/>
          <p:nvPr/>
        </p:nvSpPr>
        <p:spPr>
          <a:xfrm>
            <a:off x="6071399" y="1375720"/>
            <a:ext cx="441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24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추진 배경 및 필요성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FDC35-11B5-4FFD-951B-140652D8E404}"/>
              </a:ext>
            </a:extLst>
          </p:cNvPr>
          <p:cNvSpPr txBox="1"/>
          <p:nvPr/>
        </p:nvSpPr>
        <p:spPr>
          <a:xfrm>
            <a:off x="6071399" y="2641303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24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E08F0B-F007-4999-ABCF-8D4BE4178085}"/>
              </a:ext>
            </a:extLst>
          </p:cNvPr>
          <p:cNvSpPr txBox="1"/>
          <p:nvPr/>
        </p:nvSpPr>
        <p:spPr>
          <a:xfrm>
            <a:off x="6071399" y="3906886"/>
            <a:ext cx="1835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24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FC9648-F9E6-4763-AFA6-FFE589910644}"/>
              </a:ext>
            </a:extLst>
          </p:cNvPr>
          <p:cNvSpPr txBox="1"/>
          <p:nvPr/>
        </p:nvSpPr>
        <p:spPr>
          <a:xfrm>
            <a:off x="6071399" y="5172469"/>
            <a:ext cx="134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24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 </a:t>
            </a:r>
            <a:endParaRPr lang="ko-KR" altLang="en-US" sz="2400" b="1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198A82-672A-452E-AE23-723766F83C3A}"/>
              </a:ext>
            </a:extLst>
          </p:cNvPr>
          <p:cNvSpPr txBox="1"/>
          <p:nvPr/>
        </p:nvSpPr>
        <p:spPr>
          <a:xfrm>
            <a:off x="1028946" y="406632"/>
            <a:ext cx="2185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3200" b="1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DA0773B-4311-4C58-8CFA-4248CC473252}"/>
              </a:ext>
            </a:extLst>
          </p:cNvPr>
          <p:cNvCxnSpPr/>
          <p:nvPr/>
        </p:nvCxnSpPr>
        <p:spPr>
          <a:xfrm>
            <a:off x="1073426" y="991407"/>
            <a:ext cx="980660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7E52ECE-DEE9-DE4D-84F6-6E69D5A0DB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6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52"/>
    </mc:Choice>
    <mc:Fallback xmlns="">
      <p:transition spd="slow" advTm="13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5C63D44-0C81-4521-BF31-4A8B432B3B56}"/>
              </a:ext>
            </a:extLst>
          </p:cNvPr>
          <p:cNvCxnSpPr>
            <a:cxnSpLocks/>
          </p:cNvCxnSpPr>
          <p:nvPr/>
        </p:nvCxnSpPr>
        <p:spPr>
          <a:xfrm flipH="1">
            <a:off x="8013069" y="-92766"/>
            <a:ext cx="3048056" cy="697727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F4C929-C102-4E01-A717-56948FDFC3FB}"/>
              </a:ext>
            </a:extLst>
          </p:cNvPr>
          <p:cNvCxnSpPr>
            <a:cxnSpLocks/>
          </p:cNvCxnSpPr>
          <p:nvPr/>
        </p:nvCxnSpPr>
        <p:spPr>
          <a:xfrm flipH="1">
            <a:off x="7873925" y="-92766"/>
            <a:ext cx="3048056" cy="697727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51EA08-B190-4CDF-808A-C9541BC0155C}"/>
              </a:ext>
            </a:extLst>
          </p:cNvPr>
          <p:cNvSpPr txBox="1"/>
          <p:nvPr/>
        </p:nvSpPr>
        <p:spPr>
          <a:xfrm>
            <a:off x="1433137" y="2170850"/>
            <a:ext cx="55547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추진 배경 및 필요성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3C2C634-E637-5941-B10F-113B22BE2B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7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"/>
    </mc:Choice>
    <mc:Fallback xmlns="">
      <p:transition spd="slow" advTm="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66179E-07F0-4D50-AD39-3BFC3F3BFDC3}"/>
              </a:ext>
            </a:extLst>
          </p:cNvPr>
          <p:cNvSpPr txBox="1"/>
          <p:nvPr/>
        </p:nvSpPr>
        <p:spPr>
          <a:xfrm>
            <a:off x="240442" y="196276"/>
            <a:ext cx="55547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추진 배경 및 필요성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D4B67F-7305-0049-8157-85B3DF5C3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32" y="1482073"/>
            <a:ext cx="7288672" cy="45377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7675B7-3424-CF46-8D81-5A3B36CA1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42" y="1226420"/>
            <a:ext cx="6779139" cy="1029057"/>
          </a:xfrm>
          <a:prstGeom prst="rect">
            <a:avLst/>
          </a:prstGeom>
          <a:ln>
            <a:solidFill>
              <a:schemeClr val="tx2">
                <a:lumMod val="50000"/>
                <a:alpha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AD75927-6B17-9D45-B5E4-FF6EF7D65D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64" y="1740948"/>
            <a:ext cx="6357933" cy="3418136"/>
          </a:xfrm>
          <a:prstGeom prst="rect">
            <a:avLst/>
          </a:prstGeom>
          <a:ln>
            <a:solidFill>
              <a:schemeClr val="tx2">
                <a:lumMod val="50000"/>
                <a:alpha val="5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22D864F-177D-C74A-9F8A-3F82C3BB7C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522" y="880231"/>
            <a:ext cx="4000897" cy="3406877"/>
          </a:xfrm>
          <a:prstGeom prst="rect">
            <a:avLst/>
          </a:prstGeom>
          <a:ln>
            <a:solidFill>
              <a:schemeClr val="tx2">
                <a:lumMod val="50000"/>
                <a:alpha val="5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D4611EB-BB1D-DB43-A0D1-6A5C0B0B10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135" y="4114879"/>
            <a:ext cx="7818724" cy="1646047"/>
          </a:xfrm>
          <a:prstGeom prst="rect">
            <a:avLst/>
          </a:prstGeom>
          <a:ln>
            <a:solidFill>
              <a:schemeClr val="tx2">
                <a:lumMod val="50000"/>
                <a:alpha val="50000"/>
              </a:schemeClr>
            </a:solidFill>
          </a:ln>
        </p:spPr>
      </p:pic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59CF744A-3D43-5941-A5C5-B12B845239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3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52"/>
    </mc:Choice>
    <mc:Fallback xmlns="">
      <p:transition spd="slow" advTm="25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66179E-07F0-4D50-AD39-3BFC3F3BFDC3}"/>
              </a:ext>
            </a:extLst>
          </p:cNvPr>
          <p:cNvSpPr txBox="1"/>
          <p:nvPr/>
        </p:nvSpPr>
        <p:spPr>
          <a:xfrm>
            <a:off x="240442" y="196276"/>
            <a:ext cx="55547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프로젝트</a:t>
            </a:r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추진 배경 및 필요성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C5323-8BBC-461C-9A08-2880880EC043}"/>
              </a:ext>
            </a:extLst>
          </p:cNvPr>
          <p:cNvSpPr txBox="1"/>
          <p:nvPr/>
        </p:nvSpPr>
        <p:spPr>
          <a:xfrm>
            <a:off x="240442" y="750274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Visualization</a:t>
            </a:r>
            <a:endParaRPr lang="ko-KR" altLang="en-US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E3B7C77-CAC6-42D6-B2B3-883B0CE83DE9}"/>
              </a:ext>
            </a:extLst>
          </p:cNvPr>
          <p:cNvCxnSpPr>
            <a:cxnSpLocks/>
          </p:cNvCxnSpPr>
          <p:nvPr/>
        </p:nvCxnSpPr>
        <p:spPr>
          <a:xfrm>
            <a:off x="457534" y="3338713"/>
            <a:ext cx="113975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3D0BC5F-6634-4D98-B112-7CBF7EA8D0B7}"/>
              </a:ext>
            </a:extLst>
          </p:cNvPr>
          <p:cNvSpPr txBox="1"/>
          <p:nvPr/>
        </p:nvSpPr>
        <p:spPr>
          <a:xfrm>
            <a:off x="240442" y="1396598"/>
            <a:ext cx="2924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</a:t>
            </a:r>
            <a:r>
              <a:rPr lang="ko-KR" altLang="en-US" sz="28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란</a:t>
            </a:r>
            <a:r>
              <a:rPr lang="en-US" altLang="ko-KR" sz="28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r>
              <a:rPr lang="ko-KR" altLang="en-US" sz="28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D9B9EA-4E58-420F-91DF-1B5F6F797130}"/>
              </a:ext>
            </a:extLst>
          </p:cNvPr>
          <p:cNvSpPr txBox="1"/>
          <p:nvPr/>
        </p:nvSpPr>
        <p:spPr>
          <a:xfrm>
            <a:off x="793044" y="2015197"/>
            <a:ext cx="112582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 = </a:t>
            </a:r>
            <a:r>
              <a:rPr lang="ko-KR" altLang="ko-KR" sz="2000" dirty="0"/>
              <a:t>데이터 분석 결과를 쉽게 이해할 수 있도록 시각적으로 표현하고 전달하는 것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    </a:t>
            </a:r>
            <a:r>
              <a:rPr lang="ko-KR" altLang="ko-KR" sz="2000" dirty="0"/>
              <a:t>도표나 이미지 등을 통해 전달하고자 하는 내용을 명확하고 효과적으로 전달하는</a:t>
            </a:r>
            <a:r>
              <a:rPr lang="en-US" altLang="ko-KR" sz="2000" dirty="0"/>
              <a:t> </a:t>
            </a:r>
            <a:r>
              <a:rPr lang="ko-KR" altLang="ko-KR" sz="2000" dirty="0"/>
              <a:t>것이 핵심</a:t>
            </a:r>
            <a:r>
              <a:rPr lang="en-US" altLang="ko-KR" sz="2000" dirty="0"/>
              <a:t>!!</a:t>
            </a:r>
            <a:endParaRPr lang="ko-KR" altLang="en-US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51B1CC-DEC1-4245-B71F-9880E1A5A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008" y="3646567"/>
            <a:ext cx="3827181" cy="29263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5F600F-7591-3A4D-BB62-99AFDD079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262" y="3639984"/>
            <a:ext cx="3753853" cy="22352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04CFB5-00C5-BD41-AE5E-4AA0B69240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8" y="3646567"/>
            <a:ext cx="3400697" cy="2753299"/>
          </a:xfrm>
          <a:prstGeom prst="rect">
            <a:avLst/>
          </a:prstGeom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F8697C56-E198-604B-9F9A-2E8E811A9A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9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91"/>
    </mc:Choice>
    <mc:Fallback xmlns="">
      <p:transition spd="slow" advTm="20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5C63D44-0C81-4521-BF31-4A8B432B3B56}"/>
              </a:ext>
            </a:extLst>
          </p:cNvPr>
          <p:cNvCxnSpPr>
            <a:cxnSpLocks/>
          </p:cNvCxnSpPr>
          <p:nvPr/>
        </p:nvCxnSpPr>
        <p:spPr>
          <a:xfrm flipH="1">
            <a:off x="8013069" y="-92766"/>
            <a:ext cx="3048056" cy="697727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F4C929-C102-4E01-A717-56948FDFC3FB}"/>
              </a:ext>
            </a:extLst>
          </p:cNvPr>
          <p:cNvCxnSpPr>
            <a:cxnSpLocks/>
          </p:cNvCxnSpPr>
          <p:nvPr/>
        </p:nvCxnSpPr>
        <p:spPr>
          <a:xfrm flipH="1">
            <a:off x="7873925" y="-92766"/>
            <a:ext cx="3048056" cy="697727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51EA08-B190-4CDF-808A-C9541BC0155C}"/>
              </a:ext>
            </a:extLst>
          </p:cNvPr>
          <p:cNvSpPr txBox="1"/>
          <p:nvPr/>
        </p:nvSpPr>
        <p:spPr>
          <a:xfrm>
            <a:off x="1433137" y="2170850"/>
            <a:ext cx="30155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3169ECF-59A9-3648-B465-67671F77B4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2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2"/>
    </mc:Choice>
    <mc:Fallback xmlns="">
      <p:transition spd="slow" advTm="3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66179E-07F0-4D50-AD39-3BFC3F3BFDC3}"/>
              </a:ext>
            </a:extLst>
          </p:cNvPr>
          <p:cNvSpPr txBox="1"/>
          <p:nvPr/>
        </p:nvSpPr>
        <p:spPr>
          <a:xfrm>
            <a:off x="240442" y="196276"/>
            <a:ext cx="30155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C5323-8BBC-461C-9A08-2880880EC043}"/>
              </a:ext>
            </a:extLst>
          </p:cNvPr>
          <p:cNvSpPr txBox="1"/>
          <p:nvPr/>
        </p:nvSpPr>
        <p:spPr>
          <a:xfrm>
            <a:off x="240442" y="761994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IRMI</a:t>
            </a:r>
            <a:r>
              <a:rPr lang="ko-KR" altLang="en-US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프로젝트란</a:t>
            </a:r>
            <a:r>
              <a:rPr lang="en-US" altLang="ko-KR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4A47EE08-A0D7-9049-A368-6E8D3A089554}"/>
              </a:ext>
            </a:extLst>
          </p:cNvPr>
          <p:cNvSpPr txBox="1"/>
          <p:nvPr/>
        </p:nvSpPr>
        <p:spPr>
          <a:xfrm>
            <a:off x="2544026" y="2444255"/>
            <a:ext cx="659507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IRMI</a:t>
            </a:r>
            <a:r>
              <a:rPr lang="ko-KR" altLang="en-US" sz="28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8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</a:t>
            </a:r>
            <a:r>
              <a:rPr lang="en-US" altLang="ko-KR" sz="2800" spc="-1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28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nteractive </a:t>
            </a:r>
            <a:r>
              <a:rPr lang="en-US" altLang="ko-KR" sz="2800" spc="-1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r>
              <a:rPr lang="en-US" altLang="ko-KR" sz="28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eal-time </a:t>
            </a:r>
            <a:r>
              <a:rPr lang="en-US" altLang="ko-KR" sz="2800" spc="-1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</a:t>
            </a:r>
            <a:r>
              <a:rPr lang="en-US" altLang="ko-KR" sz="28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otion </a:t>
            </a:r>
            <a:r>
              <a:rPr lang="en-US" altLang="ko-KR" sz="2800" spc="-1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28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nfographics</a:t>
            </a:r>
          </a:p>
          <a:p>
            <a:endParaRPr lang="en-US" altLang="ko-KR" sz="28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8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8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4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인포그래픽 제작 방식</a:t>
            </a:r>
          </a:p>
        </p:txBody>
      </p:sp>
      <p:pic>
        <p:nvPicPr>
          <p:cNvPr id="38" name="오디오 37">
            <a:hlinkClick r:id="" action="ppaction://media"/>
            <a:extLst>
              <a:ext uri="{FF2B5EF4-FFF2-40B4-BE49-F238E27FC236}">
                <a16:creationId xmlns:a16="http://schemas.microsoft.com/office/drawing/2014/main" id="{28E559D1-6C8F-AF46-A6B3-B7F7137285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6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3"/>
    </mc:Choice>
    <mc:Fallback xmlns="">
      <p:transition spd="slow" advTm="6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2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66179E-07F0-4D50-AD39-3BFC3F3BFDC3}"/>
              </a:ext>
            </a:extLst>
          </p:cNvPr>
          <p:cNvSpPr txBox="1"/>
          <p:nvPr/>
        </p:nvSpPr>
        <p:spPr>
          <a:xfrm>
            <a:off x="240442" y="196276"/>
            <a:ext cx="30155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C5323-8BBC-461C-9A08-2880880EC043}"/>
              </a:ext>
            </a:extLst>
          </p:cNvPr>
          <p:cNvSpPr txBox="1"/>
          <p:nvPr/>
        </p:nvSpPr>
        <p:spPr>
          <a:xfrm>
            <a:off x="240442" y="761994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IRMI</a:t>
            </a:r>
            <a:r>
              <a:rPr lang="ko-KR" altLang="en-US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프로젝트란</a:t>
            </a:r>
            <a:r>
              <a:rPr lang="en-US" altLang="ko-KR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6FE30A82-F299-E144-AEB0-A13142D932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0360791"/>
              </p:ext>
            </p:extLst>
          </p:nvPr>
        </p:nvGraphicFramePr>
        <p:xfrm>
          <a:off x="1593880" y="962049"/>
          <a:ext cx="8429351" cy="5406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4CEF8EDB-68AE-874B-A63A-C78660653BAD}"/>
              </a:ext>
            </a:extLst>
          </p:cNvPr>
          <p:cNvSpPr txBox="1"/>
          <p:nvPr/>
        </p:nvSpPr>
        <p:spPr>
          <a:xfrm>
            <a:off x="960675" y="6287250"/>
            <a:ext cx="3326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sz="2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정보디자인 제작 방식</a:t>
            </a:r>
            <a:r>
              <a:rPr lang="en-US" altLang="ko-KR" sz="2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sz="2000" b="1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03C2BFB2-1CEA-424E-B50F-94BA6F37DC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1696130"/>
              </p:ext>
            </p:extLst>
          </p:nvPr>
        </p:nvGraphicFramePr>
        <p:xfrm>
          <a:off x="6936158" y="916643"/>
          <a:ext cx="8429351" cy="5406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자유형 15">
            <a:extLst>
              <a:ext uri="{FF2B5EF4-FFF2-40B4-BE49-F238E27FC236}">
                <a16:creationId xmlns:a16="http://schemas.microsoft.com/office/drawing/2014/main" id="{AB9535F7-87DA-A94F-95C7-6517C87E106A}"/>
              </a:ext>
            </a:extLst>
          </p:cNvPr>
          <p:cNvSpPr/>
          <p:nvPr/>
        </p:nvSpPr>
        <p:spPr>
          <a:xfrm>
            <a:off x="5740909" y="4347401"/>
            <a:ext cx="2194490" cy="2233370"/>
          </a:xfrm>
          <a:custGeom>
            <a:avLst/>
            <a:gdLst>
              <a:gd name="connsiteX0" fmla="*/ 2194490 w 2194490"/>
              <a:gd name="connsiteY0" fmla="*/ 1548493 h 2221915"/>
              <a:gd name="connsiteX1" fmla="*/ 1913136 w 2194490"/>
              <a:gd name="connsiteY1" fmla="*/ 1970524 h 2221915"/>
              <a:gd name="connsiteX2" fmla="*/ 1508690 w 2194490"/>
              <a:gd name="connsiteY2" fmla="*/ 2163955 h 2221915"/>
              <a:gd name="connsiteX3" fmla="*/ 998736 w 2194490"/>
              <a:gd name="connsiteY3" fmla="*/ 2216709 h 2221915"/>
              <a:gd name="connsiteX4" fmla="*/ 488782 w 2194490"/>
              <a:gd name="connsiteY4" fmla="*/ 2058447 h 2221915"/>
              <a:gd name="connsiteX5" fmla="*/ 84336 w 2194490"/>
              <a:gd name="connsiteY5" fmla="*/ 1601247 h 2221915"/>
              <a:gd name="connsiteX6" fmla="*/ 13998 w 2194490"/>
              <a:gd name="connsiteY6" fmla="*/ 915447 h 2221915"/>
              <a:gd name="connsiteX7" fmla="*/ 277767 w 2194490"/>
              <a:gd name="connsiteY7" fmla="*/ 370324 h 2221915"/>
              <a:gd name="connsiteX8" fmla="*/ 734967 w 2194490"/>
              <a:gd name="connsiteY8" fmla="*/ 53801 h 2221915"/>
              <a:gd name="connsiteX9" fmla="*/ 1262505 w 2194490"/>
              <a:gd name="connsiteY9" fmla="*/ 1047 h 2221915"/>
              <a:gd name="connsiteX10" fmla="*/ 1315259 w 2194490"/>
              <a:gd name="connsiteY10" fmla="*/ 18632 h 2221915"/>
              <a:gd name="connsiteX11" fmla="*/ 1297675 w 2194490"/>
              <a:gd name="connsiteY11" fmla="*/ 18632 h 2221915"/>
              <a:gd name="connsiteX12" fmla="*/ 1332844 w 2194490"/>
              <a:gd name="connsiteY12" fmla="*/ 53801 h 2221915"/>
              <a:gd name="connsiteX13" fmla="*/ 1297675 w 2194490"/>
              <a:gd name="connsiteY13" fmla="*/ 36217 h 2221915"/>
              <a:gd name="connsiteX0" fmla="*/ 2194490 w 2194490"/>
              <a:gd name="connsiteY0" fmla="*/ 1548493 h 2221915"/>
              <a:gd name="connsiteX1" fmla="*/ 1913136 w 2194490"/>
              <a:gd name="connsiteY1" fmla="*/ 1970524 h 2221915"/>
              <a:gd name="connsiteX2" fmla="*/ 1508690 w 2194490"/>
              <a:gd name="connsiteY2" fmla="*/ 2163955 h 2221915"/>
              <a:gd name="connsiteX3" fmla="*/ 998736 w 2194490"/>
              <a:gd name="connsiteY3" fmla="*/ 2216709 h 2221915"/>
              <a:gd name="connsiteX4" fmla="*/ 488782 w 2194490"/>
              <a:gd name="connsiteY4" fmla="*/ 2058447 h 2221915"/>
              <a:gd name="connsiteX5" fmla="*/ 84336 w 2194490"/>
              <a:gd name="connsiteY5" fmla="*/ 1601247 h 2221915"/>
              <a:gd name="connsiteX6" fmla="*/ 13998 w 2194490"/>
              <a:gd name="connsiteY6" fmla="*/ 915447 h 2221915"/>
              <a:gd name="connsiteX7" fmla="*/ 277767 w 2194490"/>
              <a:gd name="connsiteY7" fmla="*/ 370324 h 2221915"/>
              <a:gd name="connsiteX8" fmla="*/ 734967 w 2194490"/>
              <a:gd name="connsiteY8" fmla="*/ 53801 h 2221915"/>
              <a:gd name="connsiteX9" fmla="*/ 1262505 w 2194490"/>
              <a:gd name="connsiteY9" fmla="*/ 1047 h 2221915"/>
              <a:gd name="connsiteX10" fmla="*/ 1315259 w 2194490"/>
              <a:gd name="connsiteY10" fmla="*/ 18632 h 2221915"/>
              <a:gd name="connsiteX11" fmla="*/ 1297675 w 2194490"/>
              <a:gd name="connsiteY11" fmla="*/ 18632 h 2221915"/>
              <a:gd name="connsiteX12" fmla="*/ 1332844 w 2194490"/>
              <a:gd name="connsiteY12" fmla="*/ 53801 h 2221915"/>
              <a:gd name="connsiteX13" fmla="*/ 1526275 w 2194490"/>
              <a:gd name="connsiteY13" fmla="*/ 387909 h 2221915"/>
              <a:gd name="connsiteX0" fmla="*/ 2194490 w 2194490"/>
              <a:gd name="connsiteY0" fmla="*/ 1555272 h 2228694"/>
              <a:gd name="connsiteX1" fmla="*/ 1913136 w 2194490"/>
              <a:gd name="connsiteY1" fmla="*/ 1977303 h 2228694"/>
              <a:gd name="connsiteX2" fmla="*/ 1508690 w 2194490"/>
              <a:gd name="connsiteY2" fmla="*/ 2170734 h 2228694"/>
              <a:gd name="connsiteX3" fmla="*/ 998736 w 2194490"/>
              <a:gd name="connsiteY3" fmla="*/ 2223488 h 2228694"/>
              <a:gd name="connsiteX4" fmla="*/ 488782 w 2194490"/>
              <a:gd name="connsiteY4" fmla="*/ 2065226 h 2228694"/>
              <a:gd name="connsiteX5" fmla="*/ 84336 w 2194490"/>
              <a:gd name="connsiteY5" fmla="*/ 1608026 h 2228694"/>
              <a:gd name="connsiteX6" fmla="*/ 13998 w 2194490"/>
              <a:gd name="connsiteY6" fmla="*/ 922226 h 2228694"/>
              <a:gd name="connsiteX7" fmla="*/ 277767 w 2194490"/>
              <a:gd name="connsiteY7" fmla="*/ 377103 h 2228694"/>
              <a:gd name="connsiteX8" fmla="*/ 734967 w 2194490"/>
              <a:gd name="connsiteY8" fmla="*/ 60580 h 2228694"/>
              <a:gd name="connsiteX9" fmla="*/ 1262505 w 2194490"/>
              <a:gd name="connsiteY9" fmla="*/ 7826 h 2228694"/>
              <a:gd name="connsiteX10" fmla="*/ 1315259 w 2194490"/>
              <a:gd name="connsiteY10" fmla="*/ 25411 h 2228694"/>
              <a:gd name="connsiteX11" fmla="*/ 1297675 w 2194490"/>
              <a:gd name="connsiteY11" fmla="*/ 25411 h 2228694"/>
              <a:gd name="connsiteX12" fmla="*/ 1579029 w 2194490"/>
              <a:gd name="connsiteY12" fmla="*/ 377103 h 2228694"/>
              <a:gd name="connsiteX13" fmla="*/ 1526275 w 2194490"/>
              <a:gd name="connsiteY13" fmla="*/ 394688 h 2228694"/>
              <a:gd name="connsiteX0" fmla="*/ 2194490 w 2194490"/>
              <a:gd name="connsiteY0" fmla="*/ 1575722 h 2249144"/>
              <a:gd name="connsiteX1" fmla="*/ 1913136 w 2194490"/>
              <a:gd name="connsiteY1" fmla="*/ 1997753 h 2249144"/>
              <a:gd name="connsiteX2" fmla="*/ 1508690 w 2194490"/>
              <a:gd name="connsiteY2" fmla="*/ 2191184 h 2249144"/>
              <a:gd name="connsiteX3" fmla="*/ 998736 w 2194490"/>
              <a:gd name="connsiteY3" fmla="*/ 2243938 h 2249144"/>
              <a:gd name="connsiteX4" fmla="*/ 488782 w 2194490"/>
              <a:gd name="connsiteY4" fmla="*/ 2085676 h 2249144"/>
              <a:gd name="connsiteX5" fmla="*/ 84336 w 2194490"/>
              <a:gd name="connsiteY5" fmla="*/ 1628476 h 2249144"/>
              <a:gd name="connsiteX6" fmla="*/ 13998 w 2194490"/>
              <a:gd name="connsiteY6" fmla="*/ 942676 h 2249144"/>
              <a:gd name="connsiteX7" fmla="*/ 277767 w 2194490"/>
              <a:gd name="connsiteY7" fmla="*/ 397553 h 2249144"/>
              <a:gd name="connsiteX8" fmla="*/ 734967 w 2194490"/>
              <a:gd name="connsiteY8" fmla="*/ 81030 h 2249144"/>
              <a:gd name="connsiteX9" fmla="*/ 1262505 w 2194490"/>
              <a:gd name="connsiteY9" fmla="*/ 28276 h 2249144"/>
              <a:gd name="connsiteX10" fmla="*/ 1315259 w 2194490"/>
              <a:gd name="connsiteY10" fmla="*/ 45861 h 2249144"/>
              <a:gd name="connsiteX11" fmla="*/ 1403182 w 2194490"/>
              <a:gd name="connsiteY11" fmla="*/ 555815 h 2249144"/>
              <a:gd name="connsiteX12" fmla="*/ 1579029 w 2194490"/>
              <a:gd name="connsiteY12" fmla="*/ 397553 h 2249144"/>
              <a:gd name="connsiteX13" fmla="*/ 1526275 w 2194490"/>
              <a:gd name="connsiteY13" fmla="*/ 415138 h 2249144"/>
              <a:gd name="connsiteX0" fmla="*/ 2194490 w 2194490"/>
              <a:gd name="connsiteY0" fmla="*/ 1559316 h 2232738"/>
              <a:gd name="connsiteX1" fmla="*/ 1913136 w 2194490"/>
              <a:gd name="connsiteY1" fmla="*/ 1981347 h 2232738"/>
              <a:gd name="connsiteX2" fmla="*/ 1508690 w 2194490"/>
              <a:gd name="connsiteY2" fmla="*/ 2174778 h 2232738"/>
              <a:gd name="connsiteX3" fmla="*/ 998736 w 2194490"/>
              <a:gd name="connsiteY3" fmla="*/ 2227532 h 2232738"/>
              <a:gd name="connsiteX4" fmla="*/ 488782 w 2194490"/>
              <a:gd name="connsiteY4" fmla="*/ 2069270 h 2232738"/>
              <a:gd name="connsiteX5" fmla="*/ 84336 w 2194490"/>
              <a:gd name="connsiteY5" fmla="*/ 1612070 h 2232738"/>
              <a:gd name="connsiteX6" fmla="*/ 13998 w 2194490"/>
              <a:gd name="connsiteY6" fmla="*/ 926270 h 2232738"/>
              <a:gd name="connsiteX7" fmla="*/ 277767 w 2194490"/>
              <a:gd name="connsiteY7" fmla="*/ 381147 h 2232738"/>
              <a:gd name="connsiteX8" fmla="*/ 734967 w 2194490"/>
              <a:gd name="connsiteY8" fmla="*/ 64624 h 2232738"/>
              <a:gd name="connsiteX9" fmla="*/ 1262505 w 2194490"/>
              <a:gd name="connsiteY9" fmla="*/ 11870 h 2232738"/>
              <a:gd name="connsiteX10" fmla="*/ 1649367 w 2194490"/>
              <a:gd name="connsiteY10" fmla="*/ 222886 h 2232738"/>
              <a:gd name="connsiteX11" fmla="*/ 1403182 w 2194490"/>
              <a:gd name="connsiteY11" fmla="*/ 539409 h 2232738"/>
              <a:gd name="connsiteX12" fmla="*/ 1579029 w 2194490"/>
              <a:gd name="connsiteY12" fmla="*/ 381147 h 2232738"/>
              <a:gd name="connsiteX13" fmla="*/ 1526275 w 2194490"/>
              <a:gd name="connsiteY13" fmla="*/ 398732 h 2232738"/>
              <a:gd name="connsiteX0" fmla="*/ 2194490 w 2194490"/>
              <a:gd name="connsiteY0" fmla="*/ 1559316 h 2232738"/>
              <a:gd name="connsiteX1" fmla="*/ 1913136 w 2194490"/>
              <a:gd name="connsiteY1" fmla="*/ 1981347 h 2232738"/>
              <a:gd name="connsiteX2" fmla="*/ 1508690 w 2194490"/>
              <a:gd name="connsiteY2" fmla="*/ 2174778 h 2232738"/>
              <a:gd name="connsiteX3" fmla="*/ 998736 w 2194490"/>
              <a:gd name="connsiteY3" fmla="*/ 2227532 h 2232738"/>
              <a:gd name="connsiteX4" fmla="*/ 488782 w 2194490"/>
              <a:gd name="connsiteY4" fmla="*/ 2069270 h 2232738"/>
              <a:gd name="connsiteX5" fmla="*/ 84336 w 2194490"/>
              <a:gd name="connsiteY5" fmla="*/ 1612070 h 2232738"/>
              <a:gd name="connsiteX6" fmla="*/ 13998 w 2194490"/>
              <a:gd name="connsiteY6" fmla="*/ 926270 h 2232738"/>
              <a:gd name="connsiteX7" fmla="*/ 277767 w 2194490"/>
              <a:gd name="connsiteY7" fmla="*/ 381147 h 2232738"/>
              <a:gd name="connsiteX8" fmla="*/ 734967 w 2194490"/>
              <a:gd name="connsiteY8" fmla="*/ 64624 h 2232738"/>
              <a:gd name="connsiteX9" fmla="*/ 1262505 w 2194490"/>
              <a:gd name="connsiteY9" fmla="*/ 11870 h 2232738"/>
              <a:gd name="connsiteX10" fmla="*/ 1649367 w 2194490"/>
              <a:gd name="connsiteY10" fmla="*/ 222886 h 2232738"/>
              <a:gd name="connsiteX11" fmla="*/ 1579029 w 2194490"/>
              <a:gd name="connsiteY11" fmla="*/ 381147 h 2232738"/>
              <a:gd name="connsiteX12" fmla="*/ 1526275 w 2194490"/>
              <a:gd name="connsiteY12" fmla="*/ 398732 h 2232738"/>
              <a:gd name="connsiteX0" fmla="*/ 2194490 w 2194490"/>
              <a:gd name="connsiteY0" fmla="*/ 1559316 h 2232738"/>
              <a:gd name="connsiteX1" fmla="*/ 1913136 w 2194490"/>
              <a:gd name="connsiteY1" fmla="*/ 1981347 h 2232738"/>
              <a:gd name="connsiteX2" fmla="*/ 1508690 w 2194490"/>
              <a:gd name="connsiteY2" fmla="*/ 2174778 h 2232738"/>
              <a:gd name="connsiteX3" fmla="*/ 998736 w 2194490"/>
              <a:gd name="connsiteY3" fmla="*/ 2227532 h 2232738"/>
              <a:gd name="connsiteX4" fmla="*/ 488782 w 2194490"/>
              <a:gd name="connsiteY4" fmla="*/ 2069270 h 2232738"/>
              <a:gd name="connsiteX5" fmla="*/ 84336 w 2194490"/>
              <a:gd name="connsiteY5" fmla="*/ 1612070 h 2232738"/>
              <a:gd name="connsiteX6" fmla="*/ 13998 w 2194490"/>
              <a:gd name="connsiteY6" fmla="*/ 926270 h 2232738"/>
              <a:gd name="connsiteX7" fmla="*/ 277767 w 2194490"/>
              <a:gd name="connsiteY7" fmla="*/ 381147 h 2232738"/>
              <a:gd name="connsiteX8" fmla="*/ 734967 w 2194490"/>
              <a:gd name="connsiteY8" fmla="*/ 64624 h 2232738"/>
              <a:gd name="connsiteX9" fmla="*/ 1262505 w 2194490"/>
              <a:gd name="connsiteY9" fmla="*/ 11870 h 2232738"/>
              <a:gd name="connsiteX10" fmla="*/ 1649367 w 2194490"/>
              <a:gd name="connsiteY10" fmla="*/ 222886 h 2232738"/>
              <a:gd name="connsiteX11" fmla="*/ 1579029 w 2194490"/>
              <a:gd name="connsiteY11" fmla="*/ 381147 h 2232738"/>
              <a:gd name="connsiteX0" fmla="*/ 2194490 w 2194490"/>
              <a:gd name="connsiteY0" fmla="*/ 1559316 h 2232738"/>
              <a:gd name="connsiteX1" fmla="*/ 1913136 w 2194490"/>
              <a:gd name="connsiteY1" fmla="*/ 1981347 h 2232738"/>
              <a:gd name="connsiteX2" fmla="*/ 1508690 w 2194490"/>
              <a:gd name="connsiteY2" fmla="*/ 2174778 h 2232738"/>
              <a:gd name="connsiteX3" fmla="*/ 998736 w 2194490"/>
              <a:gd name="connsiteY3" fmla="*/ 2227532 h 2232738"/>
              <a:gd name="connsiteX4" fmla="*/ 488782 w 2194490"/>
              <a:gd name="connsiteY4" fmla="*/ 2069270 h 2232738"/>
              <a:gd name="connsiteX5" fmla="*/ 84336 w 2194490"/>
              <a:gd name="connsiteY5" fmla="*/ 1612070 h 2232738"/>
              <a:gd name="connsiteX6" fmla="*/ 13998 w 2194490"/>
              <a:gd name="connsiteY6" fmla="*/ 926270 h 2232738"/>
              <a:gd name="connsiteX7" fmla="*/ 277767 w 2194490"/>
              <a:gd name="connsiteY7" fmla="*/ 381147 h 2232738"/>
              <a:gd name="connsiteX8" fmla="*/ 734967 w 2194490"/>
              <a:gd name="connsiteY8" fmla="*/ 64624 h 2232738"/>
              <a:gd name="connsiteX9" fmla="*/ 1262505 w 2194490"/>
              <a:gd name="connsiteY9" fmla="*/ 11870 h 2232738"/>
              <a:gd name="connsiteX10" fmla="*/ 1649367 w 2194490"/>
              <a:gd name="connsiteY10" fmla="*/ 222886 h 2232738"/>
              <a:gd name="connsiteX0" fmla="*/ 2194490 w 2194490"/>
              <a:gd name="connsiteY0" fmla="*/ 1559316 h 2232738"/>
              <a:gd name="connsiteX1" fmla="*/ 1913136 w 2194490"/>
              <a:gd name="connsiteY1" fmla="*/ 1981347 h 2232738"/>
              <a:gd name="connsiteX2" fmla="*/ 1508690 w 2194490"/>
              <a:gd name="connsiteY2" fmla="*/ 2174778 h 2232738"/>
              <a:gd name="connsiteX3" fmla="*/ 998736 w 2194490"/>
              <a:gd name="connsiteY3" fmla="*/ 2227532 h 2232738"/>
              <a:gd name="connsiteX4" fmla="*/ 488782 w 2194490"/>
              <a:gd name="connsiteY4" fmla="*/ 2069270 h 2232738"/>
              <a:gd name="connsiteX5" fmla="*/ 84336 w 2194490"/>
              <a:gd name="connsiteY5" fmla="*/ 1612070 h 2232738"/>
              <a:gd name="connsiteX6" fmla="*/ 13998 w 2194490"/>
              <a:gd name="connsiteY6" fmla="*/ 926270 h 2232738"/>
              <a:gd name="connsiteX7" fmla="*/ 277767 w 2194490"/>
              <a:gd name="connsiteY7" fmla="*/ 381147 h 2232738"/>
              <a:gd name="connsiteX8" fmla="*/ 734967 w 2194490"/>
              <a:gd name="connsiteY8" fmla="*/ 64624 h 2232738"/>
              <a:gd name="connsiteX9" fmla="*/ 1262505 w 2194490"/>
              <a:gd name="connsiteY9" fmla="*/ 11870 h 2232738"/>
              <a:gd name="connsiteX0" fmla="*/ 2194490 w 2194490"/>
              <a:gd name="connsiteY0" fmla="*/ 1559316 h 2232209"/>
              <a:gd name="connsiteX1" fmla="*/ 1877966 w 2194490"/>
              <a:gd name="connsiteY1" fmla="*/ 2016517 h 2232209"/>
              <a:gd name="connsiteX2" fmla="*/ 1508690 w 2194490"/>
              <a:gd name="connsiteY2" fmla="*/ 2174778 h 2232209"/>
              <a:gd name="connsiteX3" fmla="*/ 998736 w 2194490"/>
              <a:gd name="connsiteY3" fmla="*/ 2227532 h 2232209"/>
              <a:gd name="connsiteX4" fmla="*/ 488782 w 2194490"/>
              <a:gd name="connsiteY4" fmla="*/ 2069270 h 2232209"/>
              <a:gd name="connsiteX5" fmla="*/ 84336 w 2194490"/>
              <a:gd name="connsiteY5" fmla="*/ 1612070 h 2232209"/>
              <a:gd name="connsiteX6" fmla="*/ 13998 w 2194490"/>
              <a:gd name="connsiteY6" fmla="*/ 926270 h 2232209"/>
              <a:gd name="connsiteX7" fmla="*/ 277767 w 2194490"/>
              <a:gd name="connsiteY7" fmla="*/ 381147 h 2232209"/>
              <a:gd name="connsiteX8" fmla="*/ 734967 w 2194490"/>
              <a:gd name="connsiteY8" fmla="*/ 64624 h 2232209"/>
              <a:gd name="connsiteX9" fmla="*/ 1262505 w 2194490"/>
              <a:gd name="connsiteY9" fmla="*/ 11870 h 2232209"/>
              <a:gd name="connsiteX0" fmla="*/ 2194490 w 2194490"/>
              <a:gd name="connsiteY0" fmla="*/ 1559316 h 2232738"/>
              <a:gd name="connsiteX1" fmla="*/ 1965889 w 2194490"/>
              <a:gd name="connsiteY1" fmla="*/ 1981348 h 2232738"/>
              <a:gd name="connsiteX2" fmla="*/ 1508690 w 2194490"/>
              <a:gd name="connsiteY2" fmla="*/ 2174778 h 2232738"/>
              <a:gd name="connsiteX3" fmla="*/ 998736 w 2194490"/>
              <a:gd name="connsiteY3" fmla="*/ 2227532 h 2232738"/>
              <a:gd name="connsiteX4" fmla="*/ 488782 w 2194490"/>
              <a:gd name="connsiteY4" fmla="*/ 2069270 h 2232738"/>
              <a:gd name="connsiteX5" fmla="*/ 84336 w 2194490"/>
              <a:gd name="connsiteY5" fmla="*/ 1612070 h 2232738"/>
              <a:gd name="connsiteX6" fmla="*/ 13998 w 2194490"/>
              <a:gd name="connsiteY6" fmla="*/ 926270 h 2232738"/>
              <a:gd name="connsiteX7" fmla="*/ 277767 w 2194490"/>
              <a:gd name="connsiteY7" fmla="*/ 381147 h 2232738"/>
              <a:gd name="connsiteX8" fmla="*/ 734967 w 2194490"/>
              <a:gd name="connsiteY8" fmla="*/ 64624 h 2232738"/>
              <a:gd name="connsiteX9" fmla="*/ 1262505 w 2194490"/>
              <a:gd name="connsiteY9" fmla="*/ 11870 h 2232738"/>
              <a:gd name="connsiteX0" fmla="*/ 2194490 w 2194490"/>
              <a:gd name="connsiteY0" fmla="*/ 1559316 h 2232738"/>
              <a:gd name="connsiteX1" fmla="*/ 1965889 w 2194490"/>
              <a:gd name="connsiteY1" fmla="*/ 1981348 h 2232738"/>
              <a:gd name="connsiteX2" fmla="*/ 1508690 w 2194490"/>
              <a:gd name="connsiteY2" fmla="*/ 2174778 h 2232738"/>
              <a:gd name="connsiteX3" fmla="*/ 998736 w 2194490"/>
              <a:gd name="connsiteY3" fmla="*/ 2227532 h 2232738"/>
              <a:gd name="connsiteX4" fmla="*/ 488782 w 2194490"/>
              <a:gd name="connsiteY4" fmla="*/ 2069270 h 2232738"/>
              <a:gd name="connsiteX5" fmla="*/ 84336 w 2194490"/>
              <a:gd name="connsiteY5" fmla="*/ 1612070 h 2232738"/>
              <a:gd name="connsiteX6" fmla="*/ 13998 w 2194490"/>
              <a:gd name="connsiteY6" fmla="*/ 926270 h 2232738"/>
              <a:gd name="connsiteX7" fmla="*/ 277767 w 2194490"/>
              <a:gd name="connsiteY7" fmla="*/ 381147 h 2232738"/>
              <a:gd name="connsiteX8" fmla="*/ 734967 w 2194490"/>
              <a:gd name="connsiteY8" fmla="*/ 64624 h 2232738"/>
              <a:gd name="connsiteX9" fmla="*/ 1262505 w 2194490"/>
              <a:gd name="connsiteY9" fmla="*/ 11870 h 2232738"/>
              <a:gd name="connsiteX0" fmla="*/ 2194490 w 2194490"/>
              <a:gd name="connsiteY0" fmla="*/ 1559316 h 2233370"/>
              <a:gd name="connsiteX1" fmla="*/ 1948304 w 2194490"/>
              <a:gd name="connsiteY1" fmla="*/ 1946179 h 2233370"/>
              <a:gd name="connsiteX2" fmla="*/ 1508690 w 2194490"/>
              <a:gd name="connsiteY2" fmla="*/ 2174778 h 2233370"/>
              <a:gd name="connsiteX3" fmla="*/ 998736 w 2194490"/>
              <a:gd name="connsiteY3" fmla="*/ 2227532 h 2233370"/>
              <a:gd name="connsiteX4" fmla="*/ 488782 w 2194490"/>
              <a:gd name="connsiteY4" fmla="*/ 2069270 h 2233370"/>
              <a:gd name="connsiteX5" fmla="*/ 84336 w 2194490"/>
              <a:gd name="connsiteY5" fmla="*/ 1612070 h 2233370"/>
              <a:gd name="connsiteX6" fmla="*/ 13998 w 2194490"/>
              <a:gd name="connsiteY6" fmla="*/ 926270 h 2233370"/>
              <a:gd name="connsiteX7" fmla="*/ 277767 w 2194490"/>
              <a:gd name="connsiteY7" fmla="*/ 381147 h 2233370"/>
              <a:gd name="connsiteX8" fmla="*/ 734967 w 2194490"/>
              <a:gd name="connsiteY8" fmla="*/ 64624 h 2233370"/>
              <a:gd name="connsiteX9" fmla="*/ 1262505 w 2194490"/>
              <a:gd name="connsiteY9" fmla="*/ 11870 h 223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4490" h="2233370">
                <a:moveTo>
                  <a:pt x="2194490" y="1559316"/>
                </a:moveTo>
                <a:cubicBezTo>
                  <a:pt x="2110963" y="1719043"/>
                  <a:pt x="2062604" y="1843602"/>
                  <a:pt x="1948304" y="1946179"/>
                </a:cubicBezTo>
                <a:cubicBezTo>
                  <a:pt x="1834004" y="2048756"/>
                  <a:pt x="1666951" y="2127886"/>
                  <a:pt x="1508690" y="2174778"/>
                </a:cubicBezTo>
                <a:cubicBezTo>
                  <a:pt x="1350429" y="2221670"/>
                  <a:pt x="1168721" y="2245117"/>
                  <a:pt x="998736" y="2227532"/>
                </a:cubicBezTo>
                <a:cubicBezTo>
                  <a:pt x="828751" y="2209947"/>
                  <a:pt x="641182" y="2171847"/>
                  <a:pt x="488782" y="2069270"/>
                </a:cubicBezTo>
                <a:cubicBezTo>
                  <a:pt x="336382" y="1966693"/>
                  <a:pt x="163467" y="1802570"/>
                  <a:pt x="84336" y="1612070"/>
                </a:cubicBezTo>
                <a:cubicBezTo>
                  <a:pt x="5205" y="1421570"/>
                  <a:pt x="-18241" y="1131424"/>
                  <a:pt x="13998" y="926270"/>
                </a:cubicBezTo>
                <a:cubicBezTo>
                  <a:pt x="46236" y="721116"/>
                  <a:pt x="157605" y="524755"/>
                  <a:pt x="277767" y="381147"/>
                </a:cubicBezTo>
                <a:cubicBezTo>
                  <a:pt x="397928" y="237539"/>
                  <a:pt x="570844" y="126170"/>
                  <a:pt x="734967" y="64624"/>
                </a:cubicBezTo>
                <a:cubicBezTo>
                  <a:pt x="899090" y="3078"/>
                  <a:pt x="1110105" y="-14507"/>
                  <a:pt x="1262505" y="1187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009044CC-E03B-5646-ACAE-200DF7B85513}"/>
              </a:ext>
            </a:extLst>
          </p:cNvPr>
          <p:cNvCxnSpPr>
            <a:cxnSpLocks/>
          </p:cNvCxnSpPr>
          <p:nvPr/>
        </p:nvCxnSpPr>
        <p:spPr>
          <a:xfrm flipH="1" flipV="1">
            <a:off x="6713893" y="4165841"/>
            <a:ext cx="334108" cy="1815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F00E6299-0B38-484F-A7D5-F846A0CC2D5C}"/>
              </a:ext>
            </a:extLst>
          </p:cNvPr>
          <p:cNvCxnSpPr>
            <a:cxnSpLocks/>
          </p:cNvCxnSpPr>
          <p:nvPr/>
        </p:nvCxnSpPr>
        <p:spPr>
          <a:xfrm flipH="1">
            <a:off x="6843838" y="4347401"/>
            <a:ext cx="184639" cy="3108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4">
            <a:extLst>
              <a:ext uri="{FF2B5EF4-FFF2-40B4-BE49-F238E27FC236}">
                <a16:creationId xmlns:a16="http://schemas.microsoft.com/office/drawing/2014/main" id="{537DC5BB-2A73-D048-BB6E-7E0F718AFE95}"/>
              </a:ext>
            </a:extLst>
          </p:cNvPr>
          <p:cNvSpPr txBox="1"/>
          <p:nvPr/>
        </p:nvSpPr>
        <p:spPr>
          <a:xfrm>
            <a:off x="5558794" y="602993"/>
            <a:ext cx="5174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&lt;IRMI : </a:t>
            </a:r>
            <a:r>
              <a:rPr lang="ko-KR" altLang="en-US" sz="24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인포그래픽 제작 방식</a:t>
            </a:r>
            <a:r>
              <a:rPr lang="en-US" altLang="ko-KR" sz="24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sz="2400" b="1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B7DA582E-14CD-844C-A426-5875321D6B4A}"/>
              </a:ext>
            </a:extLst>
          </p:cNvPr>
          <p:cNvSpPr txBox="1"/>
          <p:nvPr/>
        </p:nvSpPr>
        <p:spPr>
          <a:xfrm>
            <a:off x="5437514" y="5000906"/>
            <a:ext cx="1191352" cy="1015663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 ↑</a:t>
            </a:r>
            <a:endParaRPr lang="en-US" altLang="ko-KR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생명력 ↑</a:t>
            </a:r>
            <a:endParaRPr lang="en-US" altLang="ko-KR" sz="20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효과 ↑</a:t>
            </a: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54654CB9-0B81-FA4C-B110-C43557F5D7B3}"/>
              </a:ext>
            </a:extLst>
          </p:cNvPr>
          <p:cNvSpPr txBox="1"/>
          <p:nvPr/>
        </p:nvSpPr>
        <p:spPr>
          <a:xfrm>
            <a:off x="8787598" y="5247127"/>
            <a:ext cx="3243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업데이트와 </a:t>
            </a:r>
            <a:endParaRPr lang="en-US" altLang="ko-KR" sz="1400" spc="-150" dirty="0">
              <a:gradFill>
                <a:gsLst>
                  <a:gs pos="100000">
                    <a:srgbClr val="002060"/>
                  </a:gs>
                  <a:gs pos="0">
                    <a:srgbClr val="002060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연동되며 극대화되는 콘텐츠의 가치</a:t>
            </a:r>
          </a:p>
        </p:txBody>
      </p:sp>
      <p:pic>
        <p:nvPicPr>
          <p:cNvPr id="34" name="오디오 33">
            <a:hlinkClick r:id="" action="ppaction://media"/>
            <a:extLst>
              <a:ext uri="{FF2B5EF4-FFF2-40B4-BE49-F238E27FC236}">
                <a16:creationId xmlns:a16="http://schemas.microsoft.com/office/drawing/2014/main" id="{CA75B237-86C5-144F-9431-D864FDD5A1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1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2"/>
    </mc:Choice>
    <mc:Fallback xmlns="">
      <p:transition spd="slow" advTm="11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66179E-07F0-4D50-AD39-3BFC3F3BFDC3}"/>
              </a:ext>
            </a:extLst>
          </p:cNvPr>
          <p:cNvSpPr txBox="1"/>
          <p:nvPr/>
        </p:nvSpPr>
        <p:spPr>
          <a:xfrm>
            <a:off x="240442" y="196276"/>
            <a:ext cx="30155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3000" b="1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C5323-8BBC-461C-9A08-2880880EC043}"/>
              </a:ext>
            </a:extLst>
          </p:cNvPr>
          <p:cNvSpPr txBox="1"/>
          <p:nvPr/>
        </p:nvSpPr>
        <p:spPr>
          <a:xfrm>
            <a:off x="240442" y="761994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gradFill>
                  <a:gsLst>
                    <a:gs pos="100000">
                      <a:srgbClr val="002060"/>
                    </a:gs>
                    <a:gs pos="0">
                      <a:srgbClr val="00206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지금까지의 데이터 시각화 구현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F56176-35B6-D548-BDE5-E65BE70BB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22" y="2241469"/>
            <a:ext cx="3136900" cy="1562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183EBF-196D-C440-94E0-7FEFFE274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465" y="1131326"/>
            <a:ext cx="3716899" cy="31221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097048-F324-ED45-A15E-F04AFEF9E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36" y="4503404"/>
            <a:ext cx="7748337" cy="1990052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B0DD6689-2759-8545-B2F0-D60B05D035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3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60"/>
    </mc:Choice>
    <mc:Fallback xmlns="">
      <p:transition spd="slow" advTm="30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1.4|1.6|1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322</Words>
  <Application>Microsoft Macintosh PowerPoint</Application>
  <PresentationFormat>와이드스크린</PresentationFormat>
  <Paragraphs>70</Paragraphs>
  <Slides>14</Slides>
  <Notes>0</Notes>
  <HiddenSlides>0</HiddenSlides>
  <MMClips>14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나눔바른고딕</vt:lpstr>
      <vt:lpstr>맑은 고딕</vt:lpstr>
      <vt:lpstr>조선일보명조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SEYOUNG PARK</dc:creator>
  <cp:lastModifiedBy>최예인</cp:lastModifiedBy>
  <cp:revision>78</cp:revision>
  <cp:lastPrinted>2018-03-08T12:50:04Z</cp:lastPrinted>
  <dcterms:created xsi:type="dcterms:W3CDTF">2017-11-15T07:03:00Z</dcterms:created>
  <dcterms:modified xsi:type="dcterms:W3CDTF">2018-03-09T05:54:18Z</dcterms:modified>
</cp:coreProperties>
</file>